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17"/>
  </p:notesMasterIdLst>
  <p:sldIdLst>
    <p:sldId id="256" r:id="rId5"/>
    <p:sldId id="265" r:id="rId6"/>
    <p:sldId id="283" r:id="rId7"/>
    <p:sldId id="284" r:id="rId8"/>
    <p:sldId id="276" r:id="rId9"/>
    <p:sldId id="282" r:id="rId10"/>
    <p:sldId id="278" r:id="rId11"/>
    <p:sldId id="279" r:id="rId12"/>
    <p:sldId id="280" r:id="rId13"/>
    <p:sldId id="281" r:id="rId14"/>
    <p:sldId id="285" r:id="rId15"/>
    <p:sldId id="28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DB6F"/>
    <a:srgbClr val="C6D62A"/>
    <a:srgbClr val="8AC6D0"/>
    <a:srgbClr val="D2C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ëlle  Huisman" userId="55be1199-5f3d-4c54-9c78-5059b7043508" providerId="ADAL" clId="{0CEEE665-5D0D-493B-8B11-ACFEDD57EA29}"/>
    <pc:docChg chg="custSel mod addSld delSld modSld sldOrd">
      <pc:chgData name="Mariëlle  Huisman" userId="55be1199-5f3d-4c54-9c78-5059b7043508" providerId="ADAL" clId="{0CEEE665-5D0D-493B-8B11-ACFEDD57EA29}" dt="2020-05-28T19:27:00.452" v="4942" actId="14100"/>
      <pc:docMkLst>
        <pc:docMk/>
      </pc:docMkLst>
      <pc:sldChg chg="modSp">
        <pc:chgData name="Mariëlle  Huisman" userId="55be1199-5f3d-4c54-9c78-5059b7043508" providerId="ADAL" clId="{0CEEE665-5D0D-493B-8B11-ACFEDD57EA29}" dt="2020-05-28T12:44:51.586" v="22" actId="255"/>
        <pc:sldMkLst>
          <pc:docMk/>
          <pc:sldMk cId="650640981" sldId="256"/>
        </pc:sldMkLst>
        <pc:spChg chg="mod">
          <ac:chgData name="Mariëlle  Huisman" userId="55be1199-5f3d-4c54-9c78-5059b7043508" providerId="ADAL" clId="{0CEEE665-5D0D-493B-8B11-ACFEDD57EA29}" dt="2020-05-28T12:44:51.586" v="22" actId="255"/>
          <ac:spMkLst>
            <pc:docMk/>
            <pc:sldMk cId="650640981" sldId="256"/>
            <ac:spMk id="3" creationId="{F181511A-08CC-4AC1-954A-88C923AD0184}"/>
          </ac:spMkLst>
        </pc:spChg>
      </pc:sldChg>
      <pc:sldChg chg="modSp">
        <pc:chgData name="Mariëlle  Huisman" userId="55be1199-5f3d-4c54-9c78-5059b7043508" providerId="ADAL" clId="{0CEEE665-5D0D-493B-8B11-ACFEDD57EA29}" dt="2020-05-28T19:16:39.928" v="4490" actId="20577"/>
        <pc:sldMkLst>
          <pc:docMk/>
          <pc:sldMk cId="3969072541" sldId="265"/>
        </pc:sldMkLst>
        <pc:spChg chg="mod">
          <ac:chgData name="Mariëlle  Huisman" userId="55be1199-5f3d-4c54-9c78-5059b7043508" providerId="ADAL" clId="{0CEEE665-5D0D-493B-8B11-ACFEDD57EA29}" dt="2020-05-28T12:46:36.796" v="236" actId="20577"/>
          <ac:spMkLst>
            <pc:docMk/>
            <pc:sldMk cId="3969072541" sldId="265"/>
            <ac:spMk id="2" creationId="{815BB0D0-D031-48F9-9A76-0CA2CF76A6E1}"/>
          </ac:spMkLst>
        </pc:spChg>
        <pc:spChg chg="mod">
          <ac:chgData name="Mariëlle  Huisman" userId="55be1199-5f3d-4c54-9c78-5059b7043508" providerId="ADAL" clId="{0CEEE665-5D0D-493B-8B11-ACFEDD57EA29}" dt="2020-05-28T19:16:39.928" v="4490" actId="20577"/>
          <ac:spMkLst>
            <pc:docMk/>
            <pc:sldMk cId="3969072541" sldId="265"/>
            <ac:spMk id="3" creationId="{E33FE433-92D6-464B-B7A5-E5778532EB60}"/>
          </ac:spMkLst>
        </pc:spChg>
      </pc:sldChg>
      <pc:sldChg chg="addSp delSp modSp modAnim">
        <pc:chgData name="Mariëlle  Huisman" userId="55be1199-5f3d-4c54-9c78-5059b7043508" providerId="ADAL" clId="{0CEEE665-5D0D-493B-8B11-ACFEDD57EA29}" dt="2020-05-28T18:22:26.429" v="453"/>
        <pc:sldMkLst>
          <pc:docMk/>
          <pc:sldMk cId="3330939470" sldId="276"/>
        </pc:sldMkLst>
        <pc:spChg chg="mod">
          <ac:chgData name="Mariëlle  Huisman" userId="55be1199-5f3d-4c54-9c78-5059b7043508" providerId="ADAL" clId="{0CEEE665-5D0D-493B-8B11-ACFEDD57EA29}" dt="2020-05-28T18:17:51.157" v="447" actId="20577"/>
          <ac:spMkLst>
            <pc:docMk/>
            <pc:sldMk cId="3330939470" sldId="276"/>
            <ac:spMk id="2" creationId="{25F3CAF1-0CBB-4497-B7BE-E85DC1889402}"/>
          </ac:spMkLst>
        </pc:spChg>
        <pc:spChg chg="del mod">
          <ac:chgData name="Mariëlle  Huisman" userId="55be1199-5f3d-4c54-9c78-5059b7043508" providerId="ADAL" clId="{0CEEE665-5D0D-493B-8B11-ACFEDD57EA29}" dt="2020-05-28T18:22:26.429" v="453"/>
          <ac:spMkLst>
            <pc:docMk/>
            <pc:sldMk cId="3330939470" sldId="276"/>
            <ac:spMk id="3" creationId="{A709816C-9DF4-4DB5-876C-587C5F4F7B3B}"/>
          </ac:spMkLst>
        </pc:spChg>
        <pc:picChg chg="add mod">
          <ac:chgData name="Mariëlle  Huisman" userId="55be1199-5f3d-4c54-9c78-5059b7043508" providerId="ADAL" clId="{0CEEE665-5D0D-493B-8B11-ACFEDD57EA29}" dt="2020-05-28T18:22:26.429" v="453"/>
          <ac:picMkLst>
            <pc:docMk/>
            <pc:sldMk cId="3330939470" sldId="276"/>
            <ac:picMk id="4" creationId="{3EEEE932-D764-4834-80F5-BB08F059EA76}"/>
          </ac:picMkLst>
        </pc:picChg>
        <pc:picChg chg="del mod">
          <ac:chgData name="Mariëlle  Huisman" userId="55be1199-5f3d-4c54-9c78-5059b7043508" providerId="ADAL" clId="{0CEEE665-5D0D-493B-8B11-ACFEDD57EA29}" dt="2020-05-28T18:18:07.941" v="452" actId="478"/>
          <ac:picMkLst>
            <pc:docMk/>
            <pc:sldMk cId="3330939470" sldId="276"/>
            <ac:picMk id="5" creationId="{DB8B4D71-8A7C-480A-8697-0E885C017E7B}"/>
          </ac:picMkLst>
        </pc:picChg>
      </pc:sldChg>
      <pc:sldChg chg="addSp delSp modSp mod setBg">
        <pc:chgData name="Mariëlle  Huisman" userId="55be1199-5f3d-4c54-9c78-5059b7043508" providerId="ADAL" clId="{0CEEE665-5D0D-493B-8B11-ACFEDD57EA29}" dt="2020-05-28T18:28:12.837" v="646" actId="20577"/>
        <pc:sldMkLst>
          <pc:docMk/>
          <pc:sldMk cId="1854426817" sldId="278"/>
        </pc:sldMkLst>
        <pc:spChg chg="mod">
          <ac:chgData name="Mariëlle  Huisman" userId="55be1199-5f3d-4c54-9c78-5059b7043508" providerId="ADAL" clId="{0CEEE665-5D0D-493B-8B11-ACFEDD57EA29}" dt="2020-05-28T18:28:12.837" v="646" actId="20577"/>
          <ac:spMkLst>
            <pc:docMk/>
            <pc:sldMk cId="1854426817" sldId="278"/>
            <ac:spMk id="4" creationId="{E2168A7E-2364-4BA4-A7F2-AA1A534A0DC5}"/>
          </ac:spMkLst>
        </pc:spChg>
        <pc:spChg chg="mod">
          <ac:chgData name="Mariëlle  Huisman" userId="55be1199-5f3d-4c54-9c78-5059b7043508" providerId="ADAL" clId="{0CEEE665-5D0D-493B-8B11-ACFEDD57EA29}" dt="2020-05-28T12:56:43.377" v="375" actId="1076"/>
          <ac:spMkLst>
            <pc:docMk/>
            <pc:sldMk cId="1854426817" sldId="278"/>
            <ac:spMk id="5" creationId="{5749ED35-3E1A-4D94-BCA0-628EBBA91308}"/>
          </ac:spMkLst>
        </pc:spChg>
        <pc:spChg chg="add">
          <ac:chgData name="Mariëlle  Huisman" userId="55be1199-5f3d-4c54-9c78-5059b7043508" providerId="ADAL" clId="{0CEEE665-5D0D-493B-8B11-ACFEDD57EA29}" dt="2020-05-28T12:56:27.800" v="374" actId="26606"/>
          <ac:spMkLst>
            <pc:docMk/>
            <pc:sldMk cId="1854426817" sldId="278"/>
            <ac:spMk id="10" creationId="{FAD9FB75-5E1A-4AE8-99C7-1089F2031C2D}"/>
          </ac:spMkLst>
        </pc:spChg>
        <pc:picChg chg="add mod ord">
          <ac:chgData name="Mariëlle  Huisman" userId="55be1199-5f3d-4c54-9c78-5059b7043508" providerId="ADAL" clId="{0CEEE665-5D0D-493B-8B11-ACFEDD57EA29}" dt="2020-05-28T12:56:27.800" v="374" actId="26606"/>
          <ac:picMkLst>
            <pc:docMk/>
            <pc:sldMk cId="1854426817" sldId="278"/>
            <ac:picMk id="2" creationId="{B9B3857D-FF2D-4955-BDBD-9F0EA44FF15A}"/>
          </ac:picMkLst>
        </pc:picChg>
        <pc:picChg chg="del">
          <ac:chgData name="Mariëlle  Huisman" userId="55be1199-5f3d-4c54-9c78-5059b7043508" providerId="ADAL" clId="{0CEEE665-5D0D-493B-8B11-ACFEDD57EA29}" dt="2020-05-28T12:56:00.270" v="370" actId="478"/>
          <ac:picMkLst>
            <pc:docMk/>
            <pc:sldMk cId="1854426817" sldId="278"/>
            <ac:picMk id="6" creationId="{B8378922-D50F-4FE1-BA9E-33E51B2A7CB7}"/>
          </ac:picMkLst>
        </pc:picChg>
        <pc:cxnChg chg="add">
          <ac:chgData name="Mariëlle  Huisman" userId="55be1199-5f3d-4c54-9c78-5059b7043508" providerId="ADAL" clId="{0CEEE665-5D0D-493B-8B11-ACFEDD57EA29}" dt="2020-05-28T12:56:27.800" v="374" actId="26606"/>
          <ac:cxnSpMkLst>
            <pc:docMk/>
            <pc:sldMk cId="1854426817" sldId="278"/>
            <ac:cxnSpMk id="12" creationId="{85BD3C60-BA10-42C4-9F11-282AEE6A2F54}"/>
          </ac:cxnSpMkLst>
        </pc:cxnChg>
      </pc:sldChg>
      <pc:sldChg chg="addSp delSp modSp modAnim">
        <pc:chgData name="Mariëlle  Huisman" userId="55be1199-5f3d-4c54-9c78-5059b7043508" providerId="ADAL" clId="{0CEEE665-5D0D-493B-8B11-ACFEDD57EA29}" dt="2020-05-28T18:27:51.302" v="637"/>
        <pc:sldMkLst>
          <pc:docMk/>
          <pc:sldMk cId="2083980113" sldId="279"/>
        </pc:sldMkLst>
        <pc:spChg chg="add del mod">
          <ac:chgData name="Mariëlle  Huisman" userId="55be1199-5f3d-4c54-9c78-5059b7043508" providerId="ADAL" clId="{0CEEE665-5D0D-493B-8B11-ACFEDD57EA29}" dt="2020-05-28T18:27:51.302" v="637"/>
          <ac:spMkLst>
            <pc:docMk/>
            <pc:sldMk cId="2083980113" sldId="279"/>
            <ac:spMk id="3" creationId="{2D4228D4-F677-4B24-AD06-55ADD0FF4DDA}"/>
          </ac:spMkLst>
        </pc:spChg>
        <pc:spChg chg="mod">
          <ac:chgData name="Mariëlle  Huisman" userId="55be1199-5f3d-4c54-9c78-5059b7043508" providerId="ADAL" clId="{0CEEE665-5D0D-493B-8B11-ACFEDD57EA29}" dt="2020-05-28T18:27:36.205" v="636" actId="20577"/>
          <ac:spMkLst>
            <pc:docMk/>
            <pc:sldMk cId="2083980113" sldId="279"/>
            <ac:spMk id="4" creationId="{0F8217D9-EECC-4E6B-B0B8-F22F5FC920EE}"/>
          </ac:spMkLst>
        </pc:spChg>
        <pc:spChg chg="del">
          <ac:chgData name="Mariëlle  Huisman" userId="55be1199-5f3d-4c54-9c78-5059b7043508" providerId="ADAL" clId="{0CEEE665-5D0D-493B-8B11-ACFEDD57EA29}" dt="2020-05-28T18:27:04.370" v="541" actId="478"/>
          <ac:spMkLst>
            <pc:docMk/>
            <pc:sldMk cId="2083980113" sldId="279"/>
            <ac:spMk id="8" creationId="{4339CFBA-2367-473B-87A5-48F4893A24AC}"/>
          </ac:spMkLst>
        </pc:spChg>
        <pc:picChg chg="add mod">
          <ac:chgData name="Mariëlle  Huisman" userId="55be1199-5f3d-4c54-9c78-5059b7043508" providerId="ADAL" clId="{0CEEE665-5D0D-493B-8B11-ACFEDD57EA29}" dt="2020-05-28T18:27:51.302" v="637"/>
          <ac:picMkLst>
            <pc:docMk/>
            <pc:sldMk cId="2083980113" sldId="279"/>
            <ac:picMk id="5" creationId="{5D4A1D1C-0249-4A77-9968-EC05CC65865D}"/>
          </ac:picMkLst>
        </pc:picChg>
        <pc:picChg chg="del">
          <ac:chgData name="Mariëlle  Huisman" userId="55be1199-5f3d-4c54-9c78-5059b7043508" providerId="ADAL" clId="{0CEEE665-5D0D-493B-8B11-ACFEDD57EA29}" dt="2020-05-28T18:27:04.370" v="541" actId="478"/>
          <ac:picMkLst>
            <pc:docMk/>
            <pc:sldMk cId="2083980113" sldId="279"/>
            <ac:picMk id="7" creationId="{A4CF92A3-CCF4-4D74-8A9C-2FE8FD4DEE85}"/>
          </ac:picMkLst>
        </pc:picChg>
      </pc:sldChg>
      <pc:sldChg chg="addSp delSp modSp">
        <pc:chgData name="Mariëlle  Huisman" userId="55be1199-5f3d-4c54-9c78-5059b7043508" providerId="ADAL" clId="{0CEEE665-5D0D-493B-8B11-ACFEDD57EA29}" dt="2020-05-28T19:18:59.742" v="4508" actId="1076"/>
        <pc:sldMkLst>
          <pc:docMk/>
          <pc:sldMk cId="1708554844" sldId="280"/>
        </pc:sldMkLst>
        <pc:spChg chg="mod">
          <ac:chgData name="Mariëlle  Huisman" userId="55be1199-5f3d-4c54-9c78-5059b7043508" providerId="ADAL" clId="{0CEEE665-5D0D-493B-8B11-ACFEDD57EA29}" dt="2020-05-28T18:50:08.103" v="2036" actId="20577"/>
          <ac:spMkLst>
            <pc:docMk/>
            <pc:sldMk cId="1708554844" sldId="280"/>
            <ac:spMk id="2" creationId="{8EE55122-A285-4355-B52A-341CE05BA891}"/>
          </ac:spMkLst>
        </pc:spChg>
        <pc:spChg chg="del">
          <ac:chgData name="Mariëlle  Huisman" userId="55be1199-5f3d-4c54-9c78-5059b7043508" providerId="ADAL" clId="{0CEEE665-5D0D-493B-8B11-ACFEDD57EA29}" dt="2020-05-28T18:44:19.938" v="1947" actId="478"/>
          <ac:spMkLst>
            <pc:docMk/>
            <pc:sldMk cId="1708554844" sldId="280"/>
            <ac:spMk id="3" creationId="{815D604A-6CF9-4138-9530-97E97B76D485}"/>
          </ac:spMkLst>
        </pc:spChg>
        <pc:spChg chg="add del mod">
          <ac:chgData name="Mariëlle  Huisman" userId="55be1199-5f3d-4c54-9c78-5059b7043508" providerId="ADAL" clId="{0CEEE665-5D0D-493B-8B11-ACFEDD57EA29}" dt="2020-05-28T18:50:24.982" v="2038" actId="478"/>
          <ac:spMkLst>
            <pc:docMk/>
            <pc:sldMk cId="1708554844" sldId="280"/>
            <ac:spMk id="5" creationId="{23764C2B-3937-4EF3-9B2F-F76EB122CC08}"/>
          </ac:spMkLst>
        </pc:spChg>
        <pc:spChg chg="del mod">
          <ac:chgData name="Mariëlle  Huisman" userId="55be1199-5f3d-4c54-9c78-5059b7043508" providerId="ADAL" clId="{0CEEE665-5D0D-493B-8B11-ACFEDD57EA29}" dt="2020-05-28T18:50:29.711" v="2040" actId="478"/>
          <ac:spMkLst>
            <pc:docMk/>
            <pc:sldMk cId="1708554844" sldId="280"/>
            <ac:spMk id="6" creationId="{FE44CBC6-93C6-42DD-A14B-51F8DE90F19D}"/>
          </ac:spMkLst>
        </pc:spChg>
        <pc:spChg chg="add mod">
          <ac:chgData name="Mariëlle  Huisman" userId="55be1199-5f3d-4c54-9c78-5059b7043508" providerId="ADAL" clId="{0CEEE665-5D0D-493B-8B11-ACFEDD57EA29}" dt="2020-05-28T19:18:59.742" v="4508" actId="1076"/>
          <ac:spMkLst>
            <pc:docMk/>
            <pc:sldMk cId="1708554844" sldId="280"/>
            <ac:spMk id="7" creationId="{7FD58D3E-EDC0-424E-80EC-3D802E601870}"/>
          </ac:spMkLst>
        </pc:spChg>
      </pc:sldChg>
      <pc:sldChg chg="addSp modSp">
        <pc:chgData name="Mariëlle  Huisman" userId="55be1199-5f3d-4c54-9c78-5059b7043508" providerId="ADAL" clId="{0CEEE665-5D0D-493B-8B11-ACFEDD57EA29}" dt="2020-05-28T19:15:31.261" v="4481" actId="113"/>
        <pc:sldMkLst>
          <pc:docMk/>
          <pc:sldMk cId="2951544650" sldId="281"/>
        </pc:sldMkLst>
        <pc:spChg chg="mod">
          <ac:chgData name="Mariëlle  Huisman" userId="55be1199-5f3d-4c54-9c78-5059b7043508" providerId="ADAL" clId="{0CEEE665-5D0D-493B-8B11-ACFEDD57EA29}" dt="2020-05-28T19:15:31.261" v="4481" actId="113"/>
          <ac:spMkLst>
            <pc:docMk/>
            <pc:sldMk cId="2951544650" sldId="281"/>
            <ac:spMk id="3" creationId="{EC4FD67D-C448-40C3-96E8-66B73CA4B28F}"/>
          </ac:spMkLst>
        </pc:spChg>
        <pc:picChg chg="add mod">
          <ac:chgData name="Mariëlle  Huisman" userId="55be1199-5f3d-4c54-9c78-5059b7043508" providerId="ADAL" clId="{0CEEE665-5D0D-493B-8B11-ACFEDD57EA29}" dt="2020-05-28T19:14:01.574" v="4451" actId="1076"/>
          <ac:picMkLst>
            <pc:docMk/>
            <pc:sldMk cId="2951544650" sldId="281"/>
            <ac:picMk id="4" creationId="{A8418EF8-9BD4-4EDE-A49A-250CD77DB76C}"/>
          </ac:picMkLst>
        </pc:picChg>
      </pc:sldChg>
      <pc:sldChg chg="add del">
        <pc:chgData name="Mariëlle  Huisman" userId="55be1199-5f3d-4c54-9c78-5059b7043508" providerId="ADAL" clId="{0CEEE665-5D0D-493B-8B11-ACFEDD57EA29}" dt="2020-05-28T18:22:50.758" v="455" actId="2696"/>
        <pc:sldMkLst>
          <pc:docMk/>
          <pc:sldMk cId="348110799" sldId="282"/>
        </pc:sldMkLst>
      </pc:sldChg>
      <pc:sldChg chg="addSp delSp modSp add ord">
        <pc:chgData name="Mariëlle  Huisman" userId="55be1199-5f3d-4c54-9c78-5059b7043508" providerId="ADAL" clId="{0CEEE665-5D0D-493B-8B11-ACFEDD57EA29}" dt="2020-05-28T18:24:24.696" v="540" actId="1076"/>
        <pc:sldMkLst>
          <pc:docMk/>
          <pc:sldMk cId="3955153711" sldId="282"/>
        </pc:sldMkLst>
        <pc:spChg chg="mod">
          <ac:chgData name="Mariëlle  Huisman" userId="55be1199-5f3d-4c54-9c78-5059b7043508" providerId="ADAL" clId="{0CEEE665-5D0D-493B-8B11-ACFEDD57EA29}" dt="2020-05-28T18:23:57.176" v="536" actId="1076"/>
          <ac:spMkLst>
            <pc:docMk/>
            <pc:sldMk cId="3955153711" sldId="282"/>
            <ac:spMk id="2" creationId="{815BB0D0-D031-48F9-9A76-0CA2CF76A6E1}"/>
          </ac:spMkLst>
        </pc:spChg>
        <pc:spChg chg="del mod">
          <ac:chgData name="Mariëlle  Huisman" userId="55be1199-5f3d-4c54-9c78-5059b7043508" providerId="ADAL" clId="{0CEEE665-5D0D-493B-8B11-ACFEDD57EA29}" dt="2020-05-28T18:23:31.077" v="534" actId="478"/>
          <ac:spMkLst>
            <pc:docMk/>
            <pc:sldMk cId="3955153711" sldId="282"/>
            <ac:spMk id="3" creationId="{E33FE433-92D6-464B-B7A5-E5778532EB60}"/>
          </ac:spMkLst>
        </pc:spChg>
        <pc:picChg chg="add mod">
          <ac:chgData name="Mariëlle  Huisman" userId="55be1199-5f3d-4c54-9c78-5059b7043508" providerId="ADAL" clId="{0CEEE665-5D0D-493B-8B11-ACFEDD57EA29}" dt="2020-05-28T18:24:24.696" v="540" actId="1076"/>
          <ac:picMkLst>
            <pc:docMk/>
            <pc:sldMk cId="3955153711" sldId="282"/>
            <ac:picMk id="4" creationId="{856F3BC3-C7FC-4713-839F-EA76A00D5A83}"/>
          </ac:picMkLst>
        </pc:picChg>
      </pc:sldChg>
      <pc:sldChg chg="addSp modSp add mod ord setBg">
        <pc:chgData name="Mariëlle  Huisman" userId="55be1199-5f3d-4c54-9c78-5059b7043508" providerId="ADAL" clId="{0CEEE665-5D0D-493B-8B11-ACFEDD57EA29}" dt="2020-05-28T18:42:44.987" v="1942" actId="1076"/>
        <pc:sldMkLst>
          <pc:docMk/>
          <pc:sldMk cId="3565854950" sldId="283"/>
        </pc:sldMkLst>
        <pc:spChg chg="mod">
          <ac:chgData name="Mariëlle  Huisman" userId="55be1199-5f3d-4c54-9c78-5059b7043508" providerId="ADAL" clId="{0CEEE665-5D0D-493B-8B11-ACFEDD57EA29}" dt="2020-05-28T18:42:22.393" v="1938" actId="26606"/>
          <ac:spMkLst>
            <pc:docMk/>
            <pc:sldMk cId="3565854950" sldId="283"/>
            <ac:spMk id="2" creationId="{815BB0D0-D031-48F9-9A76-0CA2CF76A6E1}"/>
          </ac:spMkLst>
        </pc:spChg>
        <pc:spChg chg="mod">
          <ac:chgData name="Mariëlle  Huisman" userId="55be1199-5f3d-4c54-9c78-5059b7043508" providerId="ADAL" clId="{0CEEE665-5D0D-493B-8B11-ACFEDD57EA29}" dt="2020-05-28T18:42:44.987" v="1942" actId="1076"/>
          <ac:spMkLst>
            <pc:docMk/>
            <pc:sldMk cId="3565854950" sldId="283"/>
            <ac:spMk id="3" creationId="{E33FE433-92D6-464B-B7A5-E5778532EB60}"/>
          </ac:spMkLst>
        </pc:spChg>
        <pc:spChg chg="add">
          <ac:chgData name="Mariëlle  Huisman" userId="55be1199-5f3d-4c54-9c78-5059b7043508" providerId="ADAL" clId="{0CEEE665-5D0D-493B-8B11-ACFEDD57EA29}" dt="2020-05-28T18:42:22.393" v="1938" actId="26606"/>
          <ac:spMkLst>
            <pc:docMk/>
            <pc:sldMk cId="3565854950" sldId="283"/>
            <ac:spMk id="9" creationId="{FAD9FB75-5E1A-4AE8-99C7-1089F2031C2D}"/>
          </ac:spMkLst>
        </pc:spChg>
        <pc:picChg chg="add mod ord">
          <ac:chgData name="Mariëlle  Huisman" userId="55be1199-5f3d-4c54-9c78-5059b7043508" providerId="ADAL" clId="{0CEEE665-5D0D-493B-8B11-ACFEDD57EA29}" dt="2020-05-28T18:42:42.724" v="1941" actId="1076"/>
          <ac:picMkLst>
            <pc:docMk/>
            <pc:sldMk cId="3565854950" sldId="283"/>
            <ac:picMk id="4" creationId="{A37ED146-18FE-429C-8BE7-F4D1A448FC10}"/>
          </ac:picMkLst>
        </pc:picChg>
        <pc:cxnChg chg="add">
          <ac:chgData name="Mariëlle  Huisman" userId="55be1199-5f3d-4c54-9c78-5059b7043508" providerId="ADAL" clId="{0CEEE665-5D0D-493B-8B11-ACFEDD57EA29}" dt="2020-05-28T18:42:22.393" v="1938" actId="26606"/>
          <ac:cxnSpMkLst>
            <pc:docMk/>
            <pc:sldMk cId="3565854950" sldId="283"/>
            <ac:cxnSpMk id="11" creationId="{85BD3C60-BA10-42C4-9F11-282AEE6A2F54}"/>
          </ac:cxnSpMkLst>
        </pc:cxnChg>
      </pc:sldChg>
      <pc:sldChg chg="addSp delSp modSp add mod setBg">
        <pc:chgData name="Mariëlle  Huisman" userId="55be1199-5f3d-4c54-9c78-5059b7043508" providerId="ADAL" clId="{0CEEE665-5D0D-493B-8B11-ACFEDD57EA29}" dt="2020-05-28T18:43:35.093" v="1946" actId="14100"/>
        <pc:sldMkLst>
          <pc:docMk/>
          <pc:sldMk cId="1515875195" sldId="284"/>
        </pc:sldMkLst>
        <pc:spChg chg="mod">
          <ac:chgData name="Mariëlle  Huisman" userId="55be1199-5f3d-4c54-9c78-5059b7043508" providerId="ADAL" clId="{0CEEE665-5D0D-493B-8B11-ACFEDD57EA29}" dt="2020-05-28T18:43:26.281" v="1944" actId="1076"/>
          <ac:spMkLst>
            <pc:docMk/>
            <pc:sldMk cId="1515875195" sldId="284"/>
            <ac:spMk id="2" creationId="{815BB0D0-D031-48F9-9A76-0CA2CF76A6E1}"/>
          </ac:spMkLst>
        </pc:spChg>
        <pc:spChg chg="del mod">
          <ac:chgData name="Mariëlle  Huisman" userId="55be1199-5f3d-4c54-9c78-5059b7043508" providerId="ADAL" clId="{0CEEE665-5D0D-493B-8B11-ACFEDD57EA29}" dt="2020-05-28T18:43:18.205" v="1943" actId="26606"/>
          <ac:spMkLst>
            <pc:docMk/>
            <pc:sldMk cId="1515875195" sldId="284"/>
            <ac:spMk id="3" creationId="{E33FE433-92D6-464B-B7A5-E5778532EB60}"/>
          </ac:spMkLst>
        </pc:spChg>
        <pc:spChg chg="add">
          <ac:chgData name="Mariëlle  Huisman" userId="55be1199-5f3d-4c54-9c78-5059b7043508" providerId="ADAL" clId="{0CEEE665-5D0D-493B-8B11-ACFEDD57EA29}" dt="2020-05-28T18:43:18.205" v="1943" actId="26606"/>
          <ac:spMkLst>
            <pc:docMk/>
            <pc:sldMk cId="1515875195" sldId="284"/>
            <ac:spMk id="9" creationId="{FC695245-44E3-4A14-900A-D06036644A4E}"/>
          </ac:spMkLst>
        </pc:spChg>
        <pc:graphicFrameChg chg="add mod">
          <ac:chgData name="Mariëlle  Huisman" userId="55be1199-5f3d-4c54-9c78-5059b7043508" providerId="ADAL" clId="{0CEEE665-5D0D-493B-8B11-ACFEDD57EA29}" dt="2020-05-28T18:43:35.093" v="1946" actId="14100"/>
          <ac:graphicFrameMkLst>
            <pc:docMk/>
            <pc:sldMk cId="1515875195" sldId="284"/>
            <ac:graphicFrameMk id="5" creationId="{A328A337-EEB0-4B2D-8CED-DCF262FA56F3}"/>
          </ac:graphicFrameMkLst>
        </pc:graphicFrameChg>
      </pc:sldChg>
      <pc:sldChg chg="addSp delSp modSp add">
        <pc:chgData name="Mariëlle  Huisman" userId="55be1199-5f3d-4c54-9c78-5059b7043508" providerId="ADAL" clId="{0CEEE665-5D0D-493B-8B11-ACFEDD57EA29}" dt="2020-05-28T19:26:47.959" v="4939" actId="1076"/>
        <pc:sldMkLst>
          <pc:docMk/>
          <pc:sldMk cId="3278607530" sldId="285"/>
        </pc:sldMkLst>
        <pc:spChg chg="mod">
          <ac:chgData name="Mariëlle  Huisman" userId="55be1199-5f3d-4c54-9c78-5059b7043508" providerId="ADAL" clId="{0CEEE665-5D0D-493B-8B11-ACFEDD57EA29}" dt="2020-05-28T19:26:33.586" v="4937" actId="113"/>
          <ac:spMkLst>
            <pc:docMk/>
            <pc:sldMk cId="3278607530" sldId="285"/>
            <ac:spMk id="2" creationId="{D8A1F3E1-9CC6-4D07-A34F-617901684EED}"/>
          </ac:spMkLst>
        </pc:spChg>
        <pc:spChg chg="mod">
          <ac:chgData name="Mariëlle  Huisman" userId="55be1199-5f3d-4c54-9c78-5059b7043508" providerId="ADAL" clId="{0CEEE665-5D0D-493B-8B11-ACFEDD57EA29}" dt="2020-05-28T18:59:24.520" v="2984" actId="1076"/>
          <ac:spMkLst>
            <pc:docMk/>
            <pc:sldMk cId="3278607530" sldId="285"/>
            <ac:spMk id="3" creationId="{EC4FD67D-C448-40C3-96E8-66B73CA4B28F}"/>
          </ac:spMkLst>
        </pc:spChg>
        <pc:spChg chg="add mod">
          <ac:chgData name="Mariëlle  Huisman" userId="55be1199-5f3d-4c54-9c78-5059b7043508" providerId="ADAL" clId="{0CEEE665-5D0D-493B-8B11-ACFEDD57EA29}" dt="2020-05-28T19:19:51.399" v="4512" actId="113"/>
          <ac:spMkLst>
            <pc:docMk/>
            <pc:sldMk cId="3278607530" sldId="285"/>
            <ac:spMk id="4" creationId="{22577CA9-5038-42C9-B81B-4CE574778EDC}"/>
          </ac:spMkLst>
        </pc:spChg>
        <pc:picChg chg="add mod">
          <ac:chgData name="Mariëlle  Huisman" userId="55be1199-5f3d-4c54-9c78-5059b7043508" providerId="ADAL" clId="{0CEEE665-5D0D-493B-8B11-ACFEDD57EA29}" dt="2020-05-28T19:02:46.208" v="3565" actId="1076"/>
          <ac:picMkLst>
            <pc:docMk/>
            <pc:sldMk cId="3278607530" sldId="285"/>
            <ac:picMk id="5" creationId="{B932A8A9-7842-4A62-8AA2-997FB4B1CBB6}"/>
          </ac:picMkLst>
        </pc:picChg>
        <pc:picChg chg="add mod">
          <ac:chgData name="Mariëlle  Huisman" userId="55be1199-5f3d-4c54-9c78-5059b7043508" providerId="ADAL" clId="{0CEEE665-5D0D-493B-8B11-ACFEDD57EA29}" dt="2020-05-28T19:26:39.365" v="4938" actId="1076"/>
          <ac:picMkLst>
            <pc:docMk/>
            <pc:sldMk cId="3278607530" sldId="285"/>
            <ac:picMk id="6" creationId="{A4584215-4ECB-4C34-8FD2-9598BDC34333}"/>
          </ac:picMkLst>
        </pc:picChg>
        <pc:picChg chg="add del mod">
          <ac:chgData name="Mariëlle  Huisman" userId="55be1199-5f3d-4c54-9c78-5059b7043508" providerId="ADAL" clId="{0CEEE665-5D0D-493B-8B11-ACFEDD57EA29}" dt="2020-05-28T19:03:56.231" v="3570" actId="478"/>
          <ac:picMkLst>
            <pc:docMk/>
            <pc:sldMk cId="3278607530" sldId="285"/>
            <ac:picMk id="7" creationId="{2379A843-578B-4A07-8DB3-E50EB356930A}"/>
          </ac:picMkLst>
        </pc:picChg>
        <pc:picChg chg="add mod">
          <ac:chgData name="Mariëlle  Huisman" userId="55be1199-5f3d-4c54-9c78-5059b7043508" providerId="ADAL" clId="{0CEEE665-5D0D-493B-8B11-ACFEDD57EA29}" dt="2020-05-28T19:26:47.959" v="4939" actId="1076"/>
          <ac:picMkLst>
            <pc:docMk/>
            <pc:sldMk cId="3278607530" sldId="285"/>
            <ac:picMk id="8" creationId="{D2BEFA8B-D0CC-4681-A1E0-DB908B0F5C1D}"/>
          </ac:picMkLst>
        </pc:picChg>
      </pc:sldChg>
      <pc:sldChg chg="addSp modSp add">
        <pc:chgData name="Mariëlle  Huisman" userId="55be1199-5f3d-4c54-9c78-5059b7043508" providerId="ADAL" clId="{0CEEE665-5D0D-493B-8B11-ACFEDD57EA29}" dt="2020-05-28T19:27:00.452" v="4942" actId="14100"/>
        <pc:sldMkLst>
          <pc:docMk/>
          <pc:sldMk cId="3699141625" sldId="286"/>
        </pc:sldMkLst>
        <pc:spChg chg="mod">
          <ac:chgData name="Mariëlle  Huisman" userId="55be1199-5f3d-4c54-9c78-5059b7043508" providerId="ADAL" clId="{0CEEE665-5D0D-493B-8B11-ACFEDD57EA29}" dt="2020-05-28T19:26:53.271" v="4940" actId="113"/>
          <ac:spMkLst>
            <pc:docMk/>
            <pc:sldMk cId="3699141625" sldId="286"/>
            <ac:spMk id="2" creationId="{D8A1F3E1-9CC6-4D07-A34F-617901684EED}"/>
          </ac:spMkLst>
        </pc:spChg>
        <pc:spChg chg="mod">
          <ac:chgData name="Mariëlle  Huisman" userId="55be1199-5f3d-4c54-9c78-5059b7043508" providerId="ADAL" clId="{0CEEE665-5D0D-493B-8B11-ACFEDD57EA29}" dt="2020-05-28T19:24:48.049" v="4933" actId="20577"/>
          <ac:spMkLst>
            <pc:docMk/>
            <pc:sldMk cId="3699141625" sldId="286"/>
            <ac:spMk id="3" creationId="{EC4FD67D-C448-40C3-96E8-66B73CA4B28F}"/>
          </ac:spMkLst>
        </pc:spChg>
        <pc:picChg chg="add mod">
          <ac:chgData name="Mariëlle  Huisman" userId="55be1199-5f3d-4c54-9c78-5059b7043508" providerId="ADAL" clId="{0CEEE665-5D0D-493B-8B11-ACFEDD57EA29}" dt="2020-05-28T19:27:00.452" v="4942" actId="14100"/>
          <ac:picMkLst>
            <pc:docMk/>
            <pc:sldMk cId="3699141625" sldId="286"/>
            <ac:picMk id="4" creationId="{4A5E6771-7475-437D-96A2-75A10D55ACE3}"/>
          </ac:picMkLst>
        </pc:picChg>
        <pc:picChg chg="add mod">
          <ac:chgData name="Mariëlle  Huisman" userId="55be1199-5f3d-4c54-9c78-5059b7043508" providerId="ADAL" clId="{0CEEE665-5D0D-493B-8B11-ACFEDD57EA29}" dt="2020-05-28T19:25:03.707" v="4936" actId="1076"/>
          <ac:picMkLst>
            <pc:docMk/>
            <pc:sldMk cId="3699141625" sldId="286"/>
            <ac:picMk id="5" creationId="{6D79DD19-E776-4A05-82F1-7167553B7663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B48880-242F-4383-B976-3236A415109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D1FB9DA-CECA-4291-AC9A-6AC42F83B0EE}">
      <dgm:prSet/>
      <dgm:spPr/>
      <dgm:t>
        <a:bodyPr/>
        <a:lstStyle/>
        <a:p>
          <a:r>
            <a:rPr lang="nl-NL"/>
            <a:t>-dagelijkse zorg kunnen prettiger worden door spelletjes en humor te gebruiken,</a:t>
          </a:r>
          <a:endParaRPr lang="en-US"/>
        </a:p>
      </dgm:t>
    </dgm:pt>
    <dgm:pt modelId="{3E87F918-B422-4EBA-8663-178D1F395138}" type="parTrans" cxnId="{9A6B5935-7B83-4B77-B9B5-20E69AC905B8}">
      <dgm:prSet/>
      <dgm:spPr/>
      <dgm:t>
        <a:bodyPr/>
        <a:lstStyle/>
        <a:p>
          <a:endParaRPr lang="en-US"/>
        </a:p>
      </dgm:t>
    </dgm:pt>
    <dgm:pt modelId="{ECBED6CC-B7A4-452C-A5AF-9402B1CC74A6}" type="sibTrans" cxnId="{9A6B5935-7B83-4B77-B9B5-20E69AC905B8}">
      <dgm:prSet/>
      <dgm:spPr/>
      <dgm:t>
        <a:bodyPr/>
        <a:lstStyle/>
        <a:p>
          <a:endParaRPr lang="en-US"/>
        </a:p>
      </dgm:t>
    </dgm:pt>
    <dgm:pt modelId="{60F0FFA2-EF6F-4EB2-8FAB-4AC619BCE145}">
      <dgm:prSet/>
      <dgm:spPr/>
      <dgm:t>
        <a:bodyPr/>
        <a:lstStyle/>
        <a:p>
          <a:r>
            <a:rPr lang="nl-NL"/>
            <a:t>-de leefomgeving waarbij aandacht is voor sfeer en aankleding bijv een seizoenstafel of feestdagen,</a:t>
          </a:r>
          <a:endParaRPr lang="en-US"/>
        </a:p>
      </dgm:t>
    </dgm:pt>
    <dgm:pt modelId="{B6EF3DD2-6127-4663-A5A1-1FBFC773AF95}" type="parTrans" cxnId="{E024D79F-0857-4A29-BEF2-CB2446EC23AA}">
      <dgm:prSet/>
      <dgm:spPr/>
      <dgm:t>
        <a:bodyPr/>
        <a:lstStyle/>
        <a:p>
          <a:endParaRPr lang="en-US"/>
        </a:p>
      </dgm:t>
    </dgm:pt>
    <dgm:pt modelId="{1819B731-4EDA-4377-9A61-A673DE809697}" type="sibTrans" cxnId="{E024D79F-0857-4A29-BEF2-CB2446EC23AA}">
      <dgm:prSet/>
      <dgm:spPr/>
      <dgm:t>
        <a:bodyPr/>
        <a:lstStyle/>
        <a:p>
          <a:endParaRPr lang="en-US"/>
        </a:p>
      </dgm:t>
    </dgm:pt>
    <dgm:pt modelId="{2C97EFB4-57C3-4E0B-B130-D80266B2E9CC}">
      <dgm:prSet/>
      <dgm:spPr/>
      <dgm:t>
        <a:bodyPr/>
        <a:lstStyle/>
        <a:p>
          <a:r>
            <a:rPr lang="nl-NL"/>
            <a:t>-dagbesteding kan speels een creatief worden ingevuld,</a:t>
          </a:r>
          <a:endParaRPr lang="en-US"/>
        </a:p>
      </dgm:t>
    </dgm:pt>
    <dgm:pt modelId="{AA90ABFA-BA48-4CB4-AAED-F0B827993868}" type="parTrans" cxnId="{DD8A1E63-EF4C-4955-9102-758BA73734E4}">
      <dgm:prSet/>
      <dgm:spPr/>
      <dgm:t>
        <a:bodyPr/>
        <a:lstStyle/>
        <a:p>
          <a:endParaRPr lang="en-US"/>
        </a:p>
      </dgm:t>
    </dgm:pt>
    <dgm:pt modelId="{AF04F480-D9EF-4AC0-B73C-9F79CBAA5637}" type="sibTrans" cxnId="{DD8A1E63-EF4C-4955-9102-758BA73734E4}">
      <dgm:prSet/>
      <dgm:spPr/>
      <dgm:t>
        <a:bodyPr/>
        <a:lstStyle/>
        <a:p>
          <a:endParaRPr lang="en-US"/>
        </a:p>
      </dgm:t>
    </dgm:pt>
    <dgm:pt modelId="{BCB84770-C24D-4369-8A56-85FA4FC2D356}">
      <dgm:prSet/>
      <dgm:spPr/>
      <dgm:t>
        <a:bodyPr/>
        <a:lstStyle/>
        <a:p>
          <a:r>
            <a:rPr lang="nl-NL" dirty="0"/>
            <a:t>-Vrijetijdsbesteding – zoeken naar een hobby of materialen,</a:t>
          </a:r>
          <a:endParaRPr lang="en-US" dirty="0"/>
        </a:p>
      </dgm:t>
    </dgm:pt>
    <dgm:pt modelId="{71A2BD40-4A21-41AF-A821-4CC9C0EDC154}" type="parTrans" cxnId="{C4A89F4E-10B1-4FCD-9CD2-AB6F8E5810A3}">
      <dgm:prSet/>
      <dgm:spPr/>
      <dgm:t>
        <a:bodyPr/>
        <a:lstStyle/>
        <a:p>
          <a:endParaRPr lang="en-US"/>
        </a:p>
      </dgm:t>
    </dgm:pt>
    <dgm:pt modelId="{9F594919-7E93-4094-A86D-54BB08EA4800}" type="sibTrans" cxnId="{C4A89F4E-10B1-4FCD-9CD2-AB6F8E5810A3}">
      <dgm:prSet/>
      <dgm:spPr/>
      <dgm:t>
        <a:bodyPr/>
        <a:lstStyle/>
        <a:p>
          <a:endParaRPr lang="en-US"/>
        </a:p>
      </dgm:t>
    </dgm:pt>
    <dgm:pt modelId="{80FC4147-40BF-434C-8EDC-452C40E7EBE1}">
      <dgm:prSet/>
      <dgm:spPr/>
      <dgm:t>
        <a:bodyPr/>
        <a:lstStyle/>
        <a:p>
          <a:r>
            <a:rPr lang="nl-NL"/>
            <a:t>-Opvoedondersteuning en verbeteren van contact door sport en spel…</a:t>
          </a:r>
          <a:endParaRPr lang="en-US"/>
        </a:p>
      </dgm:t>
    </dgm:pt>
    <dgm:pt modelId="{AB8D8BC2-5940-45FA-975C-A0DDCBB93601}" type="parTrans" cxnId="{ED04112E-A901-4877-96C1-522DDB242B4A}">
      <dgm:prSet/>
      <dgm:spPr/>
      <dgm:t>
        <a:bodyPr/>
        <a:lstStyle/>
        <a:p>
          <a:endParaRPr lang="en-US"/>
        </a:p>
      </dgm:t>
    </dgm:pt>
    <dgm:pt modelId="{E05F71D1-870F-401F-A7B2-2BAB17D954AA}" type="sibTrans" cxnId="{ED04112E-A901-4877-96C1-522DDB242B4A}">
      <dgm:prSet/>
      <dgm:spPr/>
      <dgm:t>
        <a:bodyPr/>
        <a:lstStyle/>
        <a:p>
          <a:endParaRPr lang="en-US"/>
        </a:p>
      </dgm:t>
    </dgm:pt>
    <dgm:pt modelId="{F77C392D-C2CD-430A-A1D3-4113745C55E6}" type="pres">
      <dgm:prSet presAssocID="{25B48880-242F-4383-B976-3236A4151096}" presName="root" presStyleCnt="0">
        <dgm:presLayoutVars>
          <dgm:dir/>
          <dgm:resizeHandles val="exact"/>
        </dgm:presLayoutVars>
      </dgm:prSet>
      <dgm:spPr/>
    </dgm:pt>
    <dgm:pt modelId="{C8617FC1-BD3D-4A31-86C3-90230815CD6C}" type="pres">
      <dgm:prSet presAssocID="{DD1FB9DA-CECA-4291-AC9A-6AC42F83B0EE}" presName="compNode" presStyleCnt="0"/>
      <dgm:spPr/>
    </dgm:pt>
    <dgm:pt modelId="{3B6FBAB9-4595-4698-AA71-63C9BBE00FBD}" type="pres">
      <dgm:prSet presAssocID="{DD1FB9DA-CECA-4291-AC9A-6AC42F83B0EE}" presName="bgRect" presStyleLbl="bgShp" presStyleIdx="0" presStyleCnt="5"/>
      <dgm:spPr/>
    </dgm:pt>
    <dgm:pt modelId="{0D00C76C-FD86-4FFC-BFA5-85BC3EC4B800}" type="pres">
      <dgm:prSet presAssocID="{DD1FB9DA-CECA-4291-AC9A-6AC42F83B0E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oker Hat"/>
        </a:ext>
      </dgm:extLst>
    </dgm:pt>
    <dgm:pt modelId="{32AB062F-A472-4240-979C-5F67428F6458}" type="pres">
      <dgm:prSet presAssocID="{DD1FB9DA-CECA-4291-AC9A-6AC42F83B0EE}" presName="spaceRect" presStyleCnt="0"/>
      <dgm:spPr/>
    </dgm:pt>
    <dgm:pt modelId="{008A3B87-7B39-4D54-AFF1-BF362E7574E4}" type="pres">
      <dgm:prSet presAssocID="{DD1FB9DA-CECA-4291-AC9A-6AC42F83B0EE}" presName="parTx" presStyleLbl="revTx" presStyleIdx="0" presStyleCnt="5">
        <dgm:presLayoutVars>
          <dgm:chMax val="0"/>
          <dgm:chPref val="0"/>
        </dgm:presLayoutVars>
      </dgm:prSet>
      <dgm:spPr/>
    </dgm:pt>
    <dgm:pt modelId="{DA40BB40-2AFC-46D6-BC7E-4C59A4F3C4EF}" type="pres">
      <dgm:prSet presAssocID="{ECBED6CC-B7A4-452C-A5AF-9402B1CC74A6}" presName="sibTrans" presStyleCnt="0"/>
      <dgm:spPr/>
    </dgm:pt>
    <dgm:pt modelId="{FA43DEE6-6EF6-4EBF-B918-C654BB12DC96}" type="pres">
      <dgm:prSet presAssocID="{60F0FFA2-EF6F-4EB2-8FAB-4AC619BCE145}" presName="compNode" presStyleCnt="0"/>
      <dgm:spPr/>
    </dgm:pt>
    <dgm:pt modelId="{A98F26FA-255B-437C-B512-0AA8F217908F}" type="pres">
      <dgm:prSet presAssocID="{60F0FFA2-EF6F-4EB2-8FAB-4AC619BCE145}" presName="bgRect" presStyleLbl="bgShp" presStyleIdx="1" presStyleCnt="5"/>
      <dgm:spPr/>
    </dgm:pt>
    <dgm:pt modelId="{30A953E3-40D0-4557-A25A-400C2EE62243}" type="pres">
      <dgm:prSet presAssocID="{60F0FFA2-EF6F-4EB2-8FAB-4AC619BCE14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um Set"/>
        </a:ext>
      </dgm:extLst>
    </dgm:pt>
    <dgm:pt modelId="{1E9C4BC4-C5BC-49F6-9F5C-F329768B2E1A}" type="pres">
      <dgm:prSet presAssocID="{60F0FFA2-EF6F-4EB2-8FAB-4AC619BCE145}" presName="spaceRect" presStyleCnt="0"/>
      <dgm:spPr/>
    </dgm:pt>
    <dgm:pt modelId="{D18497F0-7085-4FFF-B586-B0375913747C}" type="pres">
      <dgm:prSet presAssocID="{60F0FFA2-EF6F-4EB2-8FAB-4AC619BCE145}" presName="parTx" presStyleLbl="revTx" presStyleIdx="1" presStyleCnt="5">
        <dgm:presLayoutVars>
          <dgm:chMax val="0"/>
          <dgm:chPref val="0"/>
        </dgm:presLayoutVars>
      </dgm:prSet>
      <dgm:spPr/>
    </dgm:pt>
    <dgm:pt modelId="{482FF109-798D-454C-9F85-DF34E32B0683}" type="pres">
      <dgm:prSet presAssocID="{1819B731-4EDA-4377-9A61-A673DE809697}" presName="sibTrans" presStyleCnt="0"/>
      <dgm:spPr/>
    </dgm:pt>
    <dgm:pt modelId="{A8922561-C581-4132-83EC-64CAF5964CFB}" type="pres">
      <dgm:prSet presAssocID="{2C97EFB4-57C3-4E0B-B130-D80266B2E9CC}" presName="compNode" presStyleCnt="0"/>
      <dgm:spPr/>
    </dgm:pt>
    <dgm:pt modelId="{B7784C30-5B61-4932-8EC0-659BC5005FD5}" type="pres">
      <dgm:prSet presAssocID="{2C97EFB4-57C3-4E0B-B130-D80266B2E9CC}" presName="bgRect" presStyleLbl="bgShp" presStyleIdx="2" presStyleCnt="5"/>
      <dgm:spPr/>
    </dgm:pt>
    <dgm:pt modelId="{2675A1CD-D4BE-4344-B00B-2EB6F359AF25}" type="pres">
      <dgm:prSet presAssocID="{2C97EFB4-57C3-4E0B-B130-D80266B2E9C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sel"/>
        </a:ext>
      </dgm:extLst>
    </dgm:pt>
    <dgm:pt modelId="{CDABB835-BFAE-4DCE-BAF1-240B2A72922B}" type="pres">
      <dgm:prSet presAssocID="{2C97EFB4-57C3-4E0B-B130-D80266B2E9CC}" presName="spaceRect" presStyleCnt="0"/>
      <dgm:spPr/>
    </dgm:pt>
    <dgm:pt modelId="{89532CEC-70E0-4F94-8642-076E1D99DF96}" type="pres">
      <dgm:prSet presAssocID="{2C97EFB4-57C3-4E0B-B130-D80266B2E9CC}" presName="parTx" presStyleLbl="revTx" presStyleIdx="2" presStyleCnt="5">
        <dgm:presLayoutVars>
          <dgm:chMax val="0"/>
          <dgm:chPref val="0"/>
        </dgm:presLayoutVars>
      </dgm:prSet>
      <dgm:spPr/>
    </dgm:pt>
    <dgm:pt modelId="{9E23F422-44DF-4109-A0BD-FE5C9B6928E2}" type="pres">
      <dgm:prSet presAssocID="{AF04F480-D9EF-4AC0-B73C-9F79CBAA5637}" presName="sibTrans" presStyleCnt="0"/>
      <dgm:spPr/>
    </dgm:pt>
    <dgm:pt modelId="{6A844977-6A66-4521-A577-FF506CEEC3D2}" type="pres">
      <dgm:prSet presAssocID="{BCB84770-C24D-4369-8A56-85FA4FC2D356}" presName="compNode" presStyleCnt="0"/>
      <dgm:spPr/>
    </dgm:pt>
    <dgm:pt modelId="{19012C04-243B-450F-A111-A87EE2BE397B}" type="pres">
      <dgm:prSet presAssocID="{BCB84770-C24D-4369-8A56-85FA4FC2D356}" presName="bgRect" presStyleLbl="bgShp" presStyleIdx="3" presStyleCnt="5"/>
      <dgm:spPr/>
    </dgm:pt>
    <dgm:pt modelId="{2B58D036-DA16-46A8-ADBC-336A7B5653D2}" type="pres">
      <dgm:prSet presAssocID="{BCB84770-C24D-4369-8A56-85FA4FC2D35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17247EF3-C0B6-4A52-AAE6-AD25A5F9FCDA}" type="pres">
      <dgm:prSet presAssocID="{BCB84770-C24D-4369-8A56-85FA4FC2D356}" presName="spaceRect" presStyleCnt="0"/>
      <dgm:spPr/>
    </dgm:pt>
    <dgm:pt modelId="{32BDC628-41E9-41C9-A314-8A5DF1699C01}" type="pres">
      <dgm:prSet presAssocID="{BCB84770-C24D-4369-8A56-85FA4FC2D356}" presName="parTx" presStyleLbl="revTx" presStyleIdx="3" presStyleCnt="5">
        <dgm:presLayoutVars>
          <dgm:chMax val="0"/>
          <dgm:chPref val="0"/>
        </dgm:presLayoutVars>
      </dgm:prSet>
      <dgm:spPr/>
    </dgm:pt>
    <dgm:pt modelId="{249AA6FA-90FE-4CB0-AB93-C1B3068C4645}" type="pres">
      <dgm:prSet presAssocID="{9F594919-7E93-4094-A86D-54BB08EA4800}" presName="sibTrans" presStyleCnt="0"/>
      <dgm:spPr/>
    </dgm:pt>
    <dgm:pt modelId="{9DDBC776-DD8A-4A9D-B032-F1B6EFEED958}" type="pres">
      <dgm:prSet presAssocID="{80FC4147-40BF-434C-8EDC-452C40E7EBE1}" presName="compNode" presStyleCnt="0"/>
      <dgm:spPr/>
    </dgm:pt>
    <dgm:pt modelId="{33EA3F9C-6240-4F66-A988-F24D63495F29}" type="pres">
      <dgm:prSet presAssocID="{80FC4147-40BF-434C-8EDC-452C40E7EBE1}" presName="bgRect" presStyleLbl="bgShp" presStyleIdx="4" presStyleCnt="5"/>
      <dgm:spPr/>
    </dgm:pt>
    <dgm:pt modelId="{485369D4-5D99-4564-A2CB-1477F8991E13}" type="pres">
      <dgm:prSet presAssocID="{80FC4147-40BF-434C-8EDC-452C40E7EBE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icket bat and ball"/>
        </a:ext>
      </dgm:extLst>
    </dgm:pt>
    <dgm:pt modelId="{0154A17E-5C8F-4264-8AAC-83A799D7C72C}" type="pres">
      <dgm:prSet presAssocID="{80FC4147-40BF-434C-8EDC-452C40E7EBE1}" presName="spaceRect" presStyleCnt="0"/>
      <dgm:spPr/>
    </dgm:pt>
    <dgm:pt modelId="{5B6E2286-D013-4CBF-8ED6-C31417F07B1A}" type="pres">
      <dgm:prSet presAssocID="{80FC4147-40BF-434C-8EDC-452C40E7EBE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F08D522-08DA-4ADB-A993-F3671DBFF52B}" type="presOf" srcId="{BCB84770-C24D-4369-8A56-85FA4FC2D356}" destId="{32BDC628-41E9-41C9-A314-8A5DF1699C01}" srcOrd="0" destOrd="0" presId="urn:microsoft.com/office/officeart/2018/2/layout/IconVerticalSolidList"/>
    <dgm:cxn modelId="{9F68B02A-B859-466C-9EE6-7368C9DCA792}" type="presOf" srcId="{DD1FB9DA-CECA-4291-AC9A-6AC42F83B0EE}" destId="{008A3B87-7B39-4D54-AFF1-BF362E7574E4}" srcOrd="0" destOrd="0" presId="urn:microsoft.com/office/officeart/2018/2/layout/IconVerticalSolidList"/>
    <dgm:cxn modelId="{ED04112E-A901-4877-96C1-522DDB242B4A}" srcId="{25B48880-242F-4383-B976-3236A4151096}" destId="{80FC4147-40BF-434C-8EDC-452C40E7EBE1}" srcOrd="4" destOrd="0" parTransId="{AB8D8BC2-5940-45FA-975C-A0DDCBB93601}" sibTransId="{E05F71D1-870F-401F-A7B2-2BAB17D954AA}"/>
    <dgm:cxn modelId="{7EAFF934-F3D1-4C75-8F96-7C09FAC5F3BA}" type="presOf" srcId="{80FC4147-40BF-434C-8EDC-452C40E7EBE1}" destId="{5B6E2286-D013-4CBF-8ED6-C31417F07B1A}" srcOrd="0" destOrd="0" presId="urn:microsoft.com/office/officeart/2018/2/layout/IconVerticalSolidList"/>
    <dgm:cxn modelId="{9A6B5935-7B83-4B77-B9B5-20E69AC905B8}" srcId="{25B48880-242F-4383-B976-3236A4151096}" destId="{DD1FB9DA-CECA-4291-AC9A-6AC42F83B0EE}" srcOrd="0" destOrd="0" parTransId="{3E87F918-B422-4EBA-8663-178D1F395138}" sibTransId="{ECBED6CC-B7A4-452C-A5AF-9402B1CC74A6}"/>
    <dgm:cxn modelId="{70A29F3C-E214-4AD2-9FD9-125C40909E0C}" type="presOf" srcId="{60F0FFA2-EF6F-4EB2-8FAB-4AC619BCE145}" destId="{D18497F0-7085-4FFF-B586-B0375913747C}" srcOrd="0" destOrd="0" presId="urn:microsoft.com/office/officeart/2018/2/layout/IconVerticalSolidList"/>
    <dgm:cxn modelId="{DD8A1E63-EF4C-4955-9102-758BA73734E4}" srcId="{25B48880-242F-4383-B976-3236A4151096}" destId="{2C97EFB4-57C3-4E0B-B130-D80266B2E9CC}" srcOrd="2" destOrd="0" parTransId="{AA90ABFA-BA48-4CB4-AAED-F0B827993868}" sibTransId="{AF04F480-D9EF-4AC0-B73C-9F79CBAA5637}"/>
    <dgm:cxn modelId="{C4A89F4E-10B1-4FCD-9CD2-AB6F8E5810A3}" srcId="{25B48880-242F-4383-B976-3236A4151096}" destId="{BCB84770-C24D-4369-8A56-85FA4FC2D356}" srcOrd="3" destOrd="0" parTransId="{71A2BD40-4A21-41AF-A821-4CC9C0EDC154}" sibTransId="{9F594919-7E93-4094-A86D-54BB08EA4800}"/>
    <dgm:cxn modelId="{E024D79F-0857-4A29-BEF2-CB2446EC23AA}" srcId="{25B48880-242F-4383-B976-3236A4151096}" destId="{60F0FFA2-EF6F-4EB2-8FAB-4AC619BCE145}" srcOrd="1" destOrd="0" parTransId="{B6EF3DD2-6127-4663-A5A1-1FBFC773AF95}" sibTransId="{1819B731-4EDA-4377-9A61-A673DE809697}"/>
    <dgm:cxn modelId="{C106ABA1-B196-46E9-828C-F6D08E7D87F4}" type="presOf" srcId="{25B48880-242F-4383-B976-3236A4151096}" destId="{F77C392D-C2CD-430A-A1D3-4113745C55E6}" srcOrd="0" destOrd="0" presId="urn:microsoft.com/office/officeart/2018/2/layout/IconVerticalSolidList"/>
    <dgm:cxn modelId="{4B04ECB9-8657-4AE5-85DD-4C416F97249E}" type="presOf" srcId="{2C97EFB4-57C3-4E0B-B130-D80266B2E9CC}" destId="{89532CEC-70E0-4F94-8642-076E1D99DF96}" srcOrd="0" destOrd="0" presId="urn:microsoft.com/office/officeart/2018/2/layout/IconVerticalSolidList"/>
    <dgm:cxn modelId="{9DD8942F-385F-48C9-94EF-FE489EA85274}" type="presParOf" srcId="{F77C392D-C2CD-430A-A1D3-4113745C55E6}" destId="{C8617FC1-BD3D-4A31-86C3-90230815CD6C}" srcOrd="0" destOrd="0" presId="urn:microsoft.com/office/officeart/2018/2/layout/IconVerticalSolidList"/>
    <dgm:cxn modelId="{A3D15BCA-A015-4DF6-BC49-137DF4CF05F2}" type="presParOf" srcId="{C8617FC1-BD3D-4A31-86C3-90230815CD6C}" destId="{3B6FBAB9-4595-4698-AA71-63C9BBE00FBD}" srcOrd="0" destOrd="0" presId="urn:microsoft.com/office/officeart/2018/2/layout/IconVerticalSolidList"/>
    <dgm:cxn modelId="{5AA724C9-0542-4C5C-B714-BFC9877E96BE}" type="presParOf" srcId="{C8617FC1-BD3D-4A31-86C3-90230815CD6C}" destId="{0D00C76C-FD86-4FFC-BFA5-85BC3EC4B800}" srcOrd="1" destOrd="0" presId="urn:microsoft.com/office/officeart/2018/2/layout/IconVerticalSolidList"/>
    <dgm:cxn modelId="{E06FA20E-F8DE-4B7F-82FC-9B011BC348B2}" type="presParOf" srcId="{C8617FC1-BD3D-4A31-86C3-90230815CD6C}" destId="{32AB062F-A472-4240-979C-5F67428F6458}" srcOrd="2" destOrd="0" presId="urn:microsoft.com/office/officeart/2018/2/layout/IconVerticalSolidList"/>
    <dgm:cxn modelId="{356140CB-5CFC-4C4B-BE17-A1E597D34585}" type="presParOf" srcId="{C8617FC1-BD3D-4A31-86C3-90230815CD6C}" destId="{008A3B87-7B39-4D54-AFF1-BF362E7574E4}" srcOrd="3" destOrd="0" presId="urn:microsoft.com/office/officeart/2018/2/layout/IconVerticalSolidList"/>
    <dgm:cxn modelId="{7B3CA768-B945-4ED2-8EFC-CEACD76B776F}" type="presParOf" srcId="{F77C392D-C2CD-430A-A1D3-4113745C55E6}" destId="{DA40BB40-2AFC-46D6-BC7E-4C59A4F3C4EF}" srcOrd="1" destOrd="0" presId="urn:microsoft.com/office/officeart/2018/2/layout/IconVerticalSolidList"/>
    <dgm:cxn modelId="{A1F1ADF9-2845-463B-9F56-348A33F49EC9}" type="presParOf" srcId="{F77C392D-C2CD-430A-A1D3-4113745C55E6}" destId="{FA43DEE6-6EF6-4EBF-B918-C654BB12DC96}" srcOrd="2" destOrd="0" presId="urn:microsoft.com/office/officeart/2018/2/layout/IconVerticalSolidList"/>
    <dgm:cxn modelId="{BE21F52F-3B9E-4D7E-AA23-633355F5811B}" type="presParOf" srcId="{FA43DEE6-6EF6-4EBF-B918-C654BB12DC96}" destId="{A98F26FA-255B-437C-B512-0AA8F217908F}" srcOrd="0" destOrd="0" presId="urn:microsoft.com/office/officeart/2018/2/layout/IconVerticalSolidList"/>
    <dgm:cxn modelId="{04340656-0028-418C-AC9A-9BB8CDA4B19B}" type="presParOf" srcId="{FA43DEE6-6EF6-4EBF-B918-C654BB12DC96}" destId="{30A953E3-40D0-4557-A25A-400C2EE62243}" srcOrd="1" destOrd="0" presId="urn:microsoft.com/office/officeart/2018/2/layout/IconVerticalSolidList"/>
    <dgm:cxn modelId="{0FDE5951-AB4C-4EDB-8F59-635E443C986C}" type="presParOf" srcId="{FA43DEE6-6EF6-4EBF-B918-C654BB12DC96}" destId="{1E9C4BC4-C5BC-49F6-9F5C-F329768B2E1A}" srcOrd="2" destOrd="0" presId="urn:microsoft.com/office/officeart/2018/2/layout/IconVerticalSolidList"/>
    <dgm:cxn modelId="{DC894354-A993-49AD-BEF0-BE2F4BB77DB1}" type="presParOf" srcId="{FA43DEE6-6EF6-4EBF-B918-C654BB12DC96}" destId="{D18497F0-7085-4FFF-B586-B0375913747C}" srcOrd="3" destOrd="0" presId="urn:microsoft.com/office/officeart/2018/2/layout/IconVerticalSolidList"/>
    <dgm:cxn modelId="{460D464F-A04F-4737-A929-91F85AC28370}" type="presParOf" srcId="{F77C392D-C2CD-430A-A1D3-4113745C55E6}" destId="{482FF109-798D-454C-9F85-DF34E32B0683}" srcOrd="3" destOrd="0" presId="urn:microsoft.com/office/officeart/2018/2/layout/IconVerticalSolidList"/>
    <dgm:cxn modelId="{EF98D89D-25FB-4BD8-B0BC-D953A202F379}" type="presParOf" srcId="{F77C392D-C2CD-430A-A1D3-4113745C55E6}" destId="{A8922561-C581-4132-83EC-64CAF5964CFB}" srcOrd="4" destOrd="0" presId="urn:microsoft.com/office/officeart/2018/2/layout/IconVerticalSolidList"/>
    <dgm:cxn modelId="{BFFE2B3F-A012-4D75-8494-7BF558B1AA31}" type="presParOf" srcId="{A8922561-C581-4132-83EC-64CAF5964CFB}" destId="{B7784C30-5B61-4932-8EC0-659BC5005FD5}" srcOrd="0" destOrd="0" presId="urn:microsoft.com/office/officeart/2018/2/layout/IconVerticalSolidList"/>
    <dgm:cxn modelId="{2DC15DD0-8C05-4CAC-8100-9C7090D06802}" type="presParOf" srcId="{A8922561-C581-4132-83EC-64CAF5964CFB}" destId="{2675A1CD-D4BE-4344-B00B-2EB6F359AF25}" srcOrd="1" destOrd="0" presId="urn:microsoft.com/office/officeart/2018/2/layout/IconVerticalSolidList"/>
    <dgm:cxn modelId="{FD93442A-6854-4F90-B95F-D8820435FF37}" type="presParOf" srcId="{A8922561-C581-4132-83EC-64CAF5964CFB}" destId="{CDABB835-BFAE-4DCE-BAF1-240B2A72922B}" srcOrd="2" destOrd="0" presId="urn:microsoft.com/office/officeart/2018/2/layout/IconVerticalSolidList"/>
    <dgm:cxn modelId="{143BCBA8-7BED-4EDD-B9C8-EA3133372817}" type="presParOf" srcId="{A8922561-C581-4132-83EC-64CAF5964CFB}" destId="{89532CEC-70E0-4F94-8642-076E1D99DF96}" srcOrd="3" destOrd="0" presId="urn:microsoft.com/office/officeart/2018/2/layout/IconVerticalSolidList"/>
    <dgm:cxn modelId="{A37A01BB-6551-43BF-ABF7-AD09709A40A9}" type="presParOf" srcId="{F77C392D-C2CD-430A-A1D3-4113745C55E6}" destId="{9E23F422-44DF-4109-A0BD-FE5C9B6928E2}" srcOrd="5" destOrd="0" presId="urn:microsoft.com/office/officeart/2018/2/layout/IconVerticalSolidList"/>
    <dgm:cxn modelId="{AE94750A-BE58-468C-825C-861076C1D96A}" type="presParOf" srcId="{F77C392D-C2CD-430A-A1D3-4113745C55E6}" destId="{6A844977-6A66-4521-A577-FF506CEEC3D2}" srcOrd="6" destOrd="0" presId="urn:microsoft.com/office/officeart/2018/2/layout/IconVerticalSolidList"/>
    <dgm:cxn modelId="{60972406-B122-40D1-99C6-81760BE83EDD}" type="presParOf" srcId="{6A844977-6A66-4521-A577-FF506CEEC3D2}" destId="{19012C04-243B-450F-A111-A87EE2BE397B}" srcOrd="0" destOrd="0" presId="urn:microsoft.com/office/officeart/2018/2/layout/IconVerticalSolidList"/>
    <dgm:cxn modelId="{8DF3BC4F-D0CE-4E9C-A4C7-6C4533DC80DB}" type="presParOf" srcId="{6A844977-6A66-4521-A577-FF506CEEC3D2}" destId="{2B58D036-DA16-46A8-ADBC-336A7B5653D2}" srcOrd="1" destOrd="0" presId="urn:microsoft.com/office/officeart/2018/2/layout/IconVerticalSolidList"/>
    <dgm:cxn modelId="{1C7F76A4-1B0A-4416-A519-6AE23211203A}" type="presParOf" srcId="{6A844977-6A66-4521-A577-FF506CEEC3D2}" destId="{17247EF3-C0B6-4A52-AAE6-AD25A5F9FCDA}" srcOrd="2" destOrd="0" presId="urn:microsoft.com/office/officeart/2018/2/layout/IconVerticalSolidList"/>
    <dgm:cxn modelId="{5D076D17-570A-4666-B0FC-FD109B7A2540}" type="presParOf" srcId="{6A844977-6A66-4521-A577-FF506CEEC3D2}" destId="{32BDC628-41E9-41C9-A314-8A5DF1699C01}" srcOrd="3" destOrd="0" presId="urn:microsoft.com/office/officeart/2018/2/layout/IconVerticalSolidList"/>
    <dgm:cxn modelId="{006AB834-14AE-46F6-A74B-8AB37D1A5497}" type="presParOf" srcId="{F77C392D-C2CD-430A-A1D3-4113745C55E6}" destId="{249AA6FA-90FE-4CB0-AB93-C1B3068C4645}" srcOrd="7" destOrd="0" presId="urn:microsoft.com/office/officeart/2018/2/layout/IconVerticalSolidList"/>
    <dgm:cxn modelId="{96A810FF-7733-4356-9013-F24D48C4F616}" type="presParOf" srcId="{F77C392D-C2CD-430A-A1D3-4113745C55E6}" destId="{9DDBC776-DD8A-4A9D-B032-F1B6EFEED958}" srcOrd="8" destOrd="0" presId="urn:microsoft.com/office/officeart/2018/2/layout/IconVerticalSolidList"/>
    <dgm:cxn modelId="{E123FE8A-5AE6-43A9-946F-80802BC1FC1F}" type="presParOf" srcId="{9DDBC776-DD8A-4A9D-B032-F1B6EFEED958}" destId="{33EA3F9C-6240-4F66-A988-F24D63495F29}" srcOrd="0" destOrd="0" presId="urn:microsoft.com/office/officeart/2018/2/layout/IconVerticalSolidList"/>
    <dgm:cxn modelId="{A6F2B760-B954-45B3-8026-7527EA7A8BE6}" type="presParOf" srcId="{9DDBC776-DD8A-4A9D-B032-F1B6EFEED958}" destId="{485369D4-5D99-4564-A2CB-1477F8991E13}" srcOrd="1" destOrd="0" presId="urn:microsoft.com/office/officeart/2018/2/layout/IconVerticalSolidList"/>
    <dgm:cxn modelId="{27E90B27-7395-4E99-849D-A22B6F13B6D7}" type="presParOf" srcId="{9DDBC776-DD8A-4A9D-B032-F1B6EFEED958}" destId="{0154A17E-5C8F-4264-8AAC-83A799D7C72C}" srcOrd="2" destOrd="0" presId="urn:microsoft.com/office/officeart/2018/2/layout/IconVerticalSolidList"/>
    <dgm:cxn modelId="{3FA9DA51-BAA8-421F-98E9-259188386F22}" type="presParOf" srcId="{9DDBC776-DD8A-4A9D-B032-F1B6EFEED958}" destId="{5B6E2286-D013-4CBF-8ED6-C31417F07B1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FBAB9-4595-4698-AA71-63C9BBE00FBD}">
      <dsp:nvSpPr>
        <dsp:cNvPr id="0" name=""/>
        <dsp:cNvSpPr/>
      </dsp:nvSpPr>
      <dsp:spPr>
        <a:xfrm>
          <a:off x="0" y="4873"/>
          <a:ext cx="6624319" cy="103808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0C76C-FD86-4FFC-BFA5-85BC3EC4B800}">
      <dsp:nvSpPr>
        <dsp:cNvPr id="0" name=""/>
        <dsp:cNvSpPr/>
      </dsp:nvSpPr>
      <dsp:spPr>
        <a:xfrm>
          <a:off x="314019" y="238442"/>
          <a:ext cx="570945" cy="5709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A3B87-7B39-4D54-AFF1-BF362E7574E4}">
      <dsp:nvSpPr>
        <dsp:cNvPr id="0" name=""/>
        <dsp:cNvSpPr/>
      </dsp:nvSpPr>
      <dsp:spPr>
        <a:xfrm>
          <a:off x="1198984" y="4873"/>
          <a:ext cx="5425334" cy="1038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64" tIns="109864" rIns="109864" bIns="10986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-dagelijkse zorg kunnen prettiger worden door spelletjes en humor te gebruiken,</a:t>
          </a:r>
          <a:endParaRPr lang="en-US" sz="1900" kern="1200"/>
        </a:p>
      </dsp:txBody>
      <dsp:txXfrm>
        <a:off x="1198984" y="4873"/>
        <a:ext cx="5425334" cy="1038082"/>
      </dsp:txXfrm>
    </dsp:sp>
    <dsp:sp modelId="{A98F26FA-255B-437C-B512-0AA8F217908F}">
      <dsp:nvSpPr>
        <dsp:cNvPr id="0" name=""/>
        <dsp:cNvSpPr/>
      </dsp:nvSpPr>
      <dsp:spPr>
        <a:xfrm>
          <a:off x="0" y="1302476"/>
          <a:ext cx="6624319" cy="103808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A953E3-40D0-4557-A25A-400C2EE62243}">
      <dsp:nvSpPr>
        <dsp:cNvPr id="0" name=""/>
        <dsp:cNvSpPr/>
      </dsp:nvSpPr>
      <dsp:spPr>
        <a:xfrm>
          <a:off x="314019" y="1536044"/>
          <a:ext cx="570945" cy="5709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8497F0-7085-4FFF-B586-B0375913747C}">
      <dsp:nvSpPr>
        <dsp:cNvPr id="0" name=""/>
        <dsp:cNvSpPr/>
      </dsp:nvSpPr>
      <dsp:spPr>
        <a:xfrm>
          <a:off x="1198984" y="1302476"/>
          <a:ext cx="5425334" cy="1038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64" tIns="109864" rIns="109864" bIns="10986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-de leefomgeving waarbij aandacht is voor sfeer en aankleding bijv een seizoenstafel of feestdagen,</a:t>
          </a:r>
          <a:endParaRPr lang="en-US" sz="1900" kern="1200"/>
        </a:p>
      </dsp:txBody>
      <dsp:txXfrm>
        <a:off x="1198984" y="1302476"/>
        <a:ext cx="5425334" cy="1038082"/>
      </dsp:txXfrm>
    </dsp:sp>
    <dsp:sp modelId="{B7784C30-5B61-4932-8EC0-659BC5005FD5}">
      <dsp:nvSpPr>
        <dsp:cNvPr id="0" name=""/>
        <dsp:cNvSpPr/>
      </dsp:nvSpPr>
      <dsp:spPr>
        <a:xfrm>
          <a:off x="0" y="2600078"/>
          <a:ext cx="6624319" cy="103808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75A1CD-D4BE-4344-B00B-2EB6F359AF25}">
      <dsp:nvSpPr>
        <dsp:cNvPr id="0" name=""/>
        <dsp:cNvSpPr/>
      </dsp:nvSpPr>
      <dsp:spPr>
        <a:xfrm>
          <a:off x="314019" y="2833647"/>
          <a:ext cx="570945" cy="5709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532CEC-70E0-4F94-8642-076E1D99DF96}">
      <dsp:nvSpPr>
        <dsp:cNvPr id="0" name=""/>
        <dsp:cNvSpPr/>
      </dsp:nvSpPr>
      <dsp:spPr>
        <a:xfrm>
          <a:off x="1198984" y="2600078"/>
          <a:ext cx="5425334" cy="1038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64" tIns="109864" rIns="109864" bIns="10986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-dagbesteding kan speels een creatief worden ingevuld,</a:t>
          </a:r>
          <a:endParaRPr lang="en-US" sz="1900" kern="1200"/>
        </a:p>
      </dsp:txBody>
      <dsp:txXfrm>
        <a:off x="1198984" y="2600078"/>
        <a:ext cx="5425334" cy="1038082"/>
      </dsp:txXfrm>
    </dsp:sp>
    <dsp:sp modelId="{19012C04-243B-450F-A111-A87EE2BE397B}">
      <dsp:nvSpPr>
        <dsp:cNvPr id="0" name=""/>
        <dsp:cNvSpPr/>
      </dsp:nvSpPr>
      <dsp:spPr>
        <a:xfrm>
          <a:off x="0" y="3897681"/>
          <a:ext cx="6624319" cy="103808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8D036-DA16-46A8-ADBC-336A7B5653D2}">
      <dsp:nvSpPr>
        <dsp:cNvPr id="0" name=""/>
        <dsp:cNvSpPr/>
      </dsp:nvSpPr>
      <dsp:spPr>
        <a:xfrm>
          <a:off x="314019" y="4131250"/>
          <a:ext cx="570945" cy="5709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BDC628-41E9-41C9-A314-8A5DF1699C01}">
      <dsp:nvSpPr>
        <dsp:cNvPr id="0" name=""/>
        <dsp:cNvSpPr/>
      </dsp:nvSpPr>
      <dsp:spPr>
        <a:xfrm>
          <a:off x="1198984" y="3897681"/>
          <a:ext cx="5425334" cy="1038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64" tIns="109864" rIns="109864" bIns="10986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-Vrijetijdsbesteding – zoeken naar een hobby of materialen,</a:t>
          </a:r>
          <a:endParaRPr lang="en-US" sz="1900" kern="1200" dirty="0"/>
        </a:p>
      </dsp:txBody>
      <dsp:txXfrm>
        <a:off x="1198984" y="3897681"/>
        <a:ext cx="5425334" cy="1038082"/>
      </dsp:txXfrm>
    </dsp:sp>
    <dsp:sp modelId="{33EA3F9C-6240-4F66-A988-F24D63495F29}">
      <dsp:nvSpPr>
        <dsp:cNvPr id="0" name=""/>
        <dsp:cNvSpPr/>
      </dsp:nvSpPr>
      <dsp:spPr>
        <a:xfrm>
          <a:off x="0" y="5195284"/>
          <a:ext cx="6624319" cy="103808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5369D4-5D99-4564-A2CB-1477F8991E13}">
      <dsp:nvSpPr>
        <dsp:cNvPr id="0" name=""/>
        <dsp:cNvSpPr/>
      </dsp:nvSpPr>
      <dsp:spPr>
        <a:xfrm>
          <a:off x="314019" y="5428852"/>
          <a:ext cx="570945" cy="5709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6E2286-D013-4CBF-8ED6-C31417F07B1A}">
      <dsp:nvSpPr>
        <dsp:cNvPr id="0" name=""/>
        <dsp:cNvSpPr/>
      </dsp:nvSpPr>
      <dsp:spPr>
        <a:xfrm>
          <a:off x="1198984" y="5195284"/>
          <a:ext cx="5425334" cy="1038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64" tIns="109864" rIns="109864" bIns="10986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-Opvoedondersteuning en verbeteren van contact door sport en spel…</a:t>
          </a:r>
          <a:endParaRPr lang="en-US" sz="1900" kern="1200"/>
        </a:p>
      </dsp:txBody>
      <dsp:txXfrm>
        <a:off x="1198984" y="5195284"/>
        <a:ext cx="5425334" cy="1038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A092B-3BB6-4991-B498-8E2CA4E66EEE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9A2A2-B9BC-46B2-A828-9298F760FC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353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0C1659F-3740-49B9-866E-A0A21E48678D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49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60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84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74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76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71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183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4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67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99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1659F-3740-49B9-866E-A0A21E48678D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26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6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50C1659F-3740-49B9-866E-A0A21E48678D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2FD8D25-A684-4293-B702-A26FA55ADDDC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12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3cl5kRpaww?feature=oembe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ncZhwsvE80?feature=oembe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E001EBEE-7F7A-4EEE-8CD5-9B3740ECB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B5281BC8-9061-4C9E-88FC-2B98B09A3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789DA6-C5D2-427D-9EB5-6038C0EA57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640080"/>
            <a:ext cx="4208656" cy="3034857"/>
          </a:xfrm>
        </p:spPr>
        <p:txBody>
          <a:bodyPr anchor="b">
            <a:normAutofit/>
          </a:bodyPr>
          <a:lstStyle/>
          <a:p>
            <a:r>
              <a:rPr lang="nl-NL" sz="4400" dirty="0">
                <a:solidFill>
                  <a:srgbClr val="FFFFFF"/>
                </a:solidFill>
              </a:rPr>
              <a:t>EXPRESSIEF TALENT</a:t>
            </a:r>
            <a:br>
              <a:rPr lang="nl-NL" sz="4400" dirty="0">
                <a:solidFill>
                  <a:srgbClr val="FFFFFF"/>
                </a:solidFill>
              </a:rPr>
            </a:br>
            <a:endParaRPr lang="nl-NL" sz="4400" dirty="0">
              <a:solidFill>
                <a:srgbClr val="FFFFFF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181511A-08CC-4AC1-954A-88C923AD0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3849539"/>
            <a:ext cx="4204012" cy="2359417"/>
          </a:xfrm>
        </p:spPr>
        <p:txBody>
          <a:bodyPr anchor="t">
            <a:normAutofit/>
          </a:bodyPr>
          <a:lstStyle/>
          <a:p>
            <a:pPr algn="r"/>
            <a:r>
              <a:rPr lang="nl-NL" sz="2800" dirty="0">
                <a:solidFill>
                  <a:srgbClr val="FFFFFF"/>
                </a:solidFill>
              </a:rPr>
              <a:t>LESWEEK - Periode 2</a:t>
            </a:r>
          </a:p>
          <a:p>
            <a:pPr algn="r"/>
            <a:endParaRPr lang="nl-NL" sz="2800" dirty="0">
              <a:solidFill>
                <a:srgbClr val="FFFFFF"/>
              </a:solidFill>
            </a:endParaRPr>
          </a:p>
          <a:p>
            <a:pPr algn="r"/>
            <a:r>
              <a:rPr lang="nl-NL" sz="4400" dirty="0">
                <a:solidFill>
                  <a:srgbClr val="FFFFFF"/>
                </a:solidFill>
              </a:rPr>
              <a:t>Sport &amp; Spel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4F8B4D-C74B-4907-B2CC-F7C50DC5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765314"/>
            <a:ext cx="3931920" cy="0"/>
          </a:xfrm>
          <a:prstGeom prst="line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Afbeelding 4">
            <a:extLst>
              <a:ext uri="{FF2B5EF4-FFF2-40B4-BE49-F238E27FC236}">
                <a16:creationId xmlns:a16="http://schemas.microsoft.com/office/drawing/2014/main" id="{613E441E-5D31-46E2-95A0-73B83EA5B4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7" r="2547" b="-1"/>
          <a:stretch/>
        </p:blipFill>
        <p:spPr>
          <a:xfrm>
            <a:off x="6096000" y="640080"/>
            <a:ext cx="5459470" cy="557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640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1F3E1-9CC6-4D07-A34F-617901684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FD67D-C448-40C3-96E8-66B73CA4B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005840"/>
            <a:ext cx="9720071" cy="5527040"/>
          </a:xfrm>
        </p:spPr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dirty="0"/>
              <a:t>Je kan vandaag kiezen tussen opdracht </a:t>
            </a:r>
            <a:r>
              <a:rPr lang="nl-NL" b="1" dirty="0"/>
              <a:t>A OF B</a:t>
            </a:r>
            <a:r>
              <a:rPr lang="nl-NL" dirty="0"/>
              <a:t>. Welke jou het leukste lijkt, ga je mee aan de slag. Dat wat je maakt, fotografeer je en plak je in een Word-document.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Bewaar deze goed want deze moet samen met de andere opdrachten ingeleverd worden op: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>
                <a:highlight>
                  <a:srgbClr val="FFFF00"/>
                </a:highlight>
              </a:rPr>
              <a:t>Donderdag 26 juni 2020 via </a:t>
            </a:r>
            <a:r>
              <a:rPr lang="nl-NL" b="1" dirty="0" err="1">
                <a:highlight>
                  <a:srgbClr val="FFFF00"/>
                </a:highlight>
              </a:rPr>
              <a:t>Itslearning</a:t>
            </a:r>
            <a:r>
              <a:rPr lang="nl-NL" b="1" dirty="0">
                <a:highlight>
                  <a:srgbClr val="FFFF00"/>
                </a:highlight>
              </a:rPr>
              <a:t>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Heel veel succes!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8418EF8-9BD4-4EDE-A49A-250CD77DB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237" y="3997579"/>
            <a:ext cx="2392363" cy="239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544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1F3E1-9CC6-4D07-A34F-617901684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Opdracht A</a:t>
            </a:r>
            <a:r>
              <a:rPr lang="nl-NL" dirty="0"/>
              <a:t>:  </a:t>
            </a:r>
            <a:r>
              <a:rPr lang="nl-NL" dirty="0" err="1"/>
              <a:t>kletspot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FD67D-C448-40C3-96E8-66B73CA4B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55270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2577CA9-5038-42C9-B81B-4CE574778EDC}"/>
              </a:ext>
            </a:extLst>
          </p:cNvPr>
          <p:cNvSpPr txBox="1"/>
          <p:nvPr/>
        </p:nvSpPr>
        <p:spPr>
          <a:xfrm>
            <a:off x="1239520" y="2275840"/>
            <a:ext cx="66243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Opdracht:</a:t>
            </a:r>
          </a:p>
          <a:p>
            <a:r>
              <a:rPr lang="nl-NL" dirty="0"/>
              <a:t>Maak voor een doelgroep (je mag zelf kiezen welke), een </a:t>
            </a:r>
            <a:r>
              <a:rPr lang="nl-NL" b="1" dirty="0" err="1"/>
              <a:t>kletspot</a:t>
            </a:r>
            <a:r>
              <a:rPr lang="nl-NL" b="1" dirty="0"/>
              <a:t>.</a:t>
            </a:r>
          </a:p>
          <a:p>
            <a:r>
              <a:rPr lang="nl-NL" dirty="0"/>
              <a:t>Met deze </a:t>
            </a:r>
            <a:r>
              <a:rPr lang="nl-NL" dirty="0" err="1"/>
              <a:t>kletspot</a:t>
            </a:r>
            <a:r>
              <a:rPr lang="nl-NL" dirty="0"/>
              <a:t> kun je samen in gesprek met de cliënten over dilemma’s, leuke, moeilijke of juist humoristische onderwerpen. </a:t>
            </a:r>
          </a:p>
          <a:p>
            <a:endParaRPr lang="nl-NL" dirty="0"/>
          </a:p>
          <a:p>
            <a:r>
              <a:rPr lang="nl-NL" b="1" dirty="0" err="1"/>
              <a:t>Benodigheden</a:t>
            </a:r>
            <a:r>
              <a:rPr lang="nl-NL" b="1" dirty="0"/>
              <a:t>:</a:t>
            </a:r>
          </a:p>
          <a:p>
            <a:r>
              <a:rPr lang="nl-NL" dirty="0"/>
              <a:t>-een lege jampot of </a:t>
            </a:r>
            <a:r>
              <a:rPr lang="nl-NL" dirty="0" err="1"/>
              <a:t>augurkenpot</a:t>
            </a:r>
            <a:endParaRPr lang="nl-NL" dirty="0"/>
          </a:p>
          <a:p>
            <a:r>
              <a:rPr lang="nl-NL" dirty="0"/>
              <a:t>-stevig papier</a:t>
            </a:r>
          </a:p>
          <a:p>
            <a:r>
              <a:rPr lang="nl-NL" dirty="0"/>
              <a:t>-stiften en kleurpotloden</a:t>
            </a:r>
          </a:p>
          <a:p>
            <a:r>
              <a:rPr lang="nl-NL" dirty="0"/>
              <a:t>-materialen om 10 praat-briefjes (met stellingen, vragen,  onderwerpen of dilemma’s) en materialen om de pot te versieren</a:t>
            </a:r>
          </a:p>
          <a:p>
            <a:r>
              <a:rPr lang="nl-NL" dirty="0"/>
              <a:t>-schaar en lijm</a:t>
            </a:r>
          </a:p>
          <a:p>
            <a:endParaRPr lang="nl-NL" dirty="0"/>
          </a:p>
          <a:p>
            <a:r>
              <a:rPr lang="nl-NL" b="1" dirty="0"/>
              <a:t>Uitdaging</a:t>
            </a:r>
            <a:r>
              <a:rPr lang="nl-NL" dirty="0"/>
              <a:t>: versier de pot en praat-briefjes zo mooi mogelijk! Je mag helemaal uit de dak gaan!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932A8A9-7842-4A62-8AA2-997FB4B1C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5121" y="2905909"/>
            <a:ext cx="4028440" cy="3734519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A4584215-4ECB-4C34-8FD2-9598BDC343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2465" y="636778"/>
            <a:ext cx="3381375" cy="13525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D2BEFA8B-D0CC-4681-A1E0-DB908B0F5C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1335" y="617728"/>
            <a:ext cx="2083498" cy="28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607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1F3E1-9CC6-4D07-A34F-617901684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Opdracht B</a:t>
            </a:r>
            <a:r>
              <a:rPr lang="nl-NL" dirty="0"/>
              <a:t>: beweegprogramma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FD67D-C448-40C3-96E8-66B73CA4B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" y="1810512"/>
            <a:ext cx="9720071" cy="5527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Opdracht:</a:t>
            </a:r>
          </a:p>
          <a:p>
            <a:pPr marL="0" indent="0">
              <a:buNone/>
            </a:pPr>
            <a:r>
              <a:rPr lang="nl-NL" dirty="0"/>
              <a:t>Bedenk een beweegprogramma voor een zelfgekozen doelgroep (</a:t>
            </a:r>
            <a:r>
              <a:rPr lang="nl-NL" dirty="0" err="1"/>
              <a:t>bijv</a:t>
            </a:r>
            <a:r>
              <a:rPr lang="nl-NL" dirty="0"/>
              <a:t> jongeren met gedragsproblemen / mensen met een verstandelijke beperking / ouderen).</a:t>
            </a:r>
          </a:p>
          <a:p>
            <a:pPr marL="0" indent="0">
              <a:buNone/>
            </a:pPr>
            <a:r>
              <a:rPr lang="nl-NL" dirty="0"/>
              <a:t>Het beweegprogramma bestaat uit:</a:t>
            </a:r>
          </a:p>
          <a:p>
            <a:pPr>
              <a:buFontTx/>
              <a:buChar char="-"/>
            </a:pPr>
            <a:r>
              <a:rPr lang="nl-NL" dirty="0"/>
              <a:t>3 beweegmomenten - 3 activiteiten per beweegmoment (in totaal dus 9)</a:t>
            </a:r>
          </a:p>
          <a:p>
            <a:pPr>
              <a:buFontTx/>
              <a:buChar char="-"/>
            </a:pPr>
            <a:r>
              <a:rPr lang="nl-NL" dirty="0"/>
              <a:t>Je maakt hier een duidelijk en aantrekkelijk programmaboekje van waarin je kort uitleg geeft, enthousiasmeert, veel motivatie geeft en aanzet tot positief bewegen!</a:t>
            </a:r>
          </a:p>
          <a:p>
            <a:pPr>
              <a:buFontTx/>
              <a:buChar char="-"/>
            </a:pPr>
            <a:r>
              <a:rPr lang="nl-NL" b="1" dirty="0"/>
              <a:t>Benodigdheden:</a:t>
            </a:r>
          </a:p>
          <a:p>
            <a:pPr>
              <a:buFontTx/>
              <a:buChar char="-"/>
            </a:pPr>
            <a:r>
              <a:rPr lang="nl-NL" dirty="0"/>
              <a:t>Papier / stiften / kleurpotloden / tijdschriften voor plaatjes / schaar / lijm</a:t>
            </a:r>
            <a:endParaRPr lang="nl-NL" b="1" dirty="0"/>
          </a:p>
          <a:p>
            <a:pPr>
              <a:buFontTx/>
              <a:buChar char="-"/>
            </a:pPr>
            <a:r>
              <a:rPr lang="nl-NL" b="1" dirty="0"/>
              <a:t>Uitdaging</a:t>
            </a:r>
            <a:r>
              <a:rPr lang="nl-NL" dirty="0"/>
              <a:t>: zorg dat je de juiste taal spreekt: </a:t>
            </a:r>
            <a:r>
              <a:rPr lang="nl-NL" dirty="0" err="1"/>
              <a:t>bijv</a:t>
            </a:r>
            <a:r>
              <a:rPr lang="nl-NL" dirty="0"/>
              <a:t> bij jongeren een stoere bootcamp, bij mensen met een beperking gebruik maken van aansprekende muziek en ouderen juist weer uitnodigend/vriendelijk met accent op recreëren. 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A5E6771-7475-437D-96A2-75A10D55AC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870" y="267842"/>
            <a:ext cx="2625598" cy="196919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D79DD19-E776-4A05-82F1-7167553B7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1560" y="2769300"/>
            <a:ext cx="1851660" cy="18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14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5BB0D0-D031-48F9-9A76-0CA2CF76A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Vandaag een les over sport &amp; spel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3FE433-92D6-464B-B7A5-E5778532E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r>
              <a:rPr lang="nl-NL" b="1" dirty="0">
                <a:solidFill>
                  <a:schemeClr val="bg1"/>
                </a:solidFill>
              </a:rPr>
              <a:t>Doelen van deze les: </a:t>
            </a:r>
          </a:p>
          <a:p>
            <a:r>
              <a:rPr lang="nl-NL" dirty="0">
                <a:solidFill>
                  <a:schemeClr val="bg1"/>
                </a:solidFill>
              </a:rPr>
              <a:t>1. Je maakt kennis met het thema sport &amp; spel</a:t>
            </a:r>
          </a:p>
          <a:p>
            <a:r>
              <a:rPr lang="nl-NL" dirty="0">
                <a:solidFill>
                  <a:schemeClr val="bg1"/>
                </a:solidFill>
              </a:rPr>
              <a:t>2. Je kent de waarde van sport en spel als middel in de hulpverlening</a:t>
            </a:r>
          </a:p>
          <a:p>
            <a:r>
              <a:rPr lang="nl-NL" dirty="0">
                <a:solidFill>
                  <a:schemeClr val="bg1"/>
                </a:solidFill>
              </a:rPr>
              <a:t>3.Je bent in staat om zelf een spel of sportactiviteit te maken gericht op de doelgroep.</a:t>
            </a:r>
          </a:p>
        </p:txBody>
      </p:sp>
    </p:spTree>
    <p:extLst>
      <p:ext uri="{BB962C8B-B14F-4D97-AF65-F5344CB8AC3E}">
        <p14:creationId xmlns:p14="http://schemas.microsoft.com/office/powerpoint/2010/main" val="3969072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37ED146-18FE-429C-8BE7-F4D1A448FC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548" r="1719" b="-1"/>
          <a:stretch/>
        </p:blipFill>
        <p:spPr>
          <a:xfrm>
            <a:off x="-1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AD9FB75-5E1A-4AE8-99C7-1089F2031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552265" cy="6858000"/>
          </a:xfrm>
          <a:prstGeom prst="rect">
            <a:avLst/>
          </a:prstGeom>
          <a:solidFill>
            <a:srgbClr val="FFFFFF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15BB0D0-D031-48F9-9A76-0CA2CF76A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6" cy="1499616"/>
          </a:xfrm>
        </p:spPr>
        <p:txBody>
          <a:bodyPr>
            <a:normAutofit/>
          </a:bodyPr>
          <a:lstStyle/>
          <a:p>
            <a:r>
              <a:rPr lang="nl-NL" sz="4300">
                <a:solidFill>
                  <a:srgbClr val="000000"/>
                </a:solidFill>
              </a:rPr>
              <a:t>Creativiteit als grondhouding van begeleiders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5BD3C60-BA10-42C4-9F11-282AEE6A2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3FE433-92D6-464B-B7A5-E5778532E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6066816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800" dirty="0">
                <a:solidFill>
                  <a:srgbClr val="000000"/>
                </a:solidFill>
              </a:rPr>
              <a:t>Creativiteit is de voornaamste competentie van begeleiders. Het bestaat uit: inventiviteit – verbeeldingskracht – creatief omgaan met problemen en oplossingen. 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000000"/>
                </a:solidFill>
              </a:rPr>
              <a:t>Creativiteit is een van de belangrijkste bestanddelen van jouw beroepshouding.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000000"/>
                </a:solidFill>
              </a:rPr>
              <a:t>Door </a:t>
            </a:r>
            <a:r>
              <a:rPr lang="nl-NL" sz="2800" dirty="0" err="1">
                <a:solidFill>
                  <a:srgbClr val="000000"/>
                </a:solidFill>
              </a:rPr>
              <a:t>oa</a:t>
            </a:r>
            <a:r>
              <a:rPr lang="nl-NL" sz="2800" dirty="0">
                <a:solidFill>
                  <a:srgbClr val="000000"/>
                </a:solidFill>
              </a:rPr>
              <a:t> dit keuzedeel Expressief talent leer je je creativiteit in te zetten in een hulpverleningssituatie.</a:t>
            </a:r>
          </a:p>
        </p:txBody>
      </p:sp>
    </p:spTree>
    <p:extLst>
      <p:ext uri="{BB962C8B-B14F-4D97-AF65-F5344CB8AC3E}">
        <p14:creationId xmlns:p14="http://schemas.microsoft.com/office/powerpoint/2010/main" val="3565854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15BB0D0-D031-48F9-9A76-0CA2CF76A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588" y="629180"/>
            <a:ext cx="3415612" cy="5571066"/>
          </a:xfrm>
        </p:spPr>
        <p:txBody>
          <a:bodyPr>
            <a:normAutofit/>
          </a:bodyPr>
          <a:lstStyle/>
          <a:p>
            <a:r>
              <a:rPr lang="nl-NL" sz="4600" dirty="0">
                <a:solidFill>
                  <a:srgbClr val="FFFFFF"/>
                </a:solidFill>
              </a:rPr>
              <a:t>Welke creatieve mogelijkheden heb jij als begeleider?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328A337-EEB0-4B2D-8CED-DCF262FA56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547575"/>
              </p:ext>
            </p:extLst>
          </p:nvPr>
        </p:nvGraphicFramePr>
        <p:xfrm>
          <a:off x="5090160" y="416560"/>
          <a:ext cx="6624319" cy="6238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5875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F3CAF1-0CBB-4497-B7BE-E85DC1889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kennismaking met sporten voor mensen met een beperking….</a:t>
            </a:r>
          </a:p>
        </p:txBody>
      </p:sp>
      <p:pic>
        <p:nvPicPr>
          <p:cNvPr id="4" name="Onlinemedia 3" title="Training bijzondere eredivisie Kids United G-team FC Groningen">
            <a:hlinkClick r:id="" action="ppaction://media"/>
            <a:extLst>
              <a:ext uri="{FF2B5EF4-FFF2-40B4-BE49-F238E27FC236}">
                <a16:creationId xmlns:a16="http://schemas.microsoft.com/office/drawing/2014/main" id="{3EEEE932-D764-4834-80F5-BB08F059EA7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08225" y="2286000"/>
            <a:ext cx="7151688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93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5BB0D0-D031-48F9-9A76-0CA2CF76A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048" y="1276096"/>
            <a:ext cx="9720072" cy="1499616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Wat is volgens jullie de waarde van deze </a:t>
            </a:r>
            <a:r>
              <a:rPr lang="nl-NL" dirty="0" err="1">
                <a:solidFill>
                  <a:schemeClr val="bg1"/>
                </a:solidFill>
              </a:rPr>
              <a:t>voetbal-club</a:t>
            </a:r>
            <a:r>
              <a:rPr lang="nl-NL" dirty="0">
                <a:solidFill>
                  <a:schemeClr val="bg1"/>
                </a:solidFill>
              </a:rPr>
              <a:t>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56F3BC3-C7FC-4713-839F-EA76A00D5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040" y="2526373"/>
            <a:ext cx="2969577" cy="311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153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B9B3857D-FF2D-4955-BDBD-9F0EA44FF1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91" r="1272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AD9FB75-5E1A-4AE8-99C7-1089F2031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552265" cy="6858000"/>
          </a:xfrm>
          <a:prstGeom prst="rect">
            <a:avLst/>
          </a:prstGeom>
          <a:solidFill>
            <a:srgbClr val="FFFFFF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2168A7E-2364-4BA4-A7F2-AA1A534A0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008" y="1335024"/>
            <a:ext cx="6066816" cy="1499616"/>
          </a:xfrm>
        </p:spPr>
        <p:txBody>
          <a:bodyPr>
            <a:normAutofit/>
          </a:bodyPr>
          <a:lstStyle/>
          <a:p>
            <a:r>
              <a:rPr lang="nl-NL" sz="3500" dirty="0">
                <a:solidFill>
                  <a:srgbClr val="000000"/>
                </a:solidFill>
              </a:rPr>
              <a:t>Waarom is sport belangrijk voor mensen met een beperking of problemen?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5BD3C60-BA10-42C4-9F11-282AEE6A2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5749ED35-3E1A-4D94-BCA0-628EBBA91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008" y="3058160"/>
            <a:ext cx="6066816" cy="402336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000000"/>
                </a:solidFill>
              </a:rPr>
              <a:t>Regelmatig sporten en bewegen is belangrijk voor </a:t>
            </a:r>
          </a:p>
          <a:p>
            <a:r>
              <a:rPr lang="nl-NL" dirty="0">
                <a:solidFill>
                  <a:srgbClr val="000000"/>
                </a:solidFill>
              </a:rPr>
              <a:t>een goede lichamelijke en mentale gezondheid. </a:t>
            </a:r>
          </a:p>
          <a:p>
            <a:r>
              <a:rPr lang="nl-NL" dirty="0">
                <a:solidFill>
                  <a:srgbClr val="000000"/>
                </a:solidFill>
              </a:rPr>
              <a:t>Het bevorderen van lichamelijke activiteit draagt </a:t>
            </a:r>
          </a:p>
          <a:p>
            <a:r>
              <a:rPr lang="nl-NL" dirty="0">
                <a:solidFill>
                  <a:srgbClr val="000000"/>
                </a:solidFill>
              </a:rPr>
              <a:t>bij aan een vitaler en gezonder Nederland </a:t>
            </a:r>
          </a:p>
          <a:p>
            <a:r>
              <a:rPr lang="nl-NL" dirty="0">
                <a:solidFill>
                  <a:srgbClr val="000000"/>
                </a:solidFill>
              </a:rPr>
              <a:t>en de preventie van chronische ziekten.</a:t>
            </a:r>
          </a:p>
        </p:txBody>
      </p:sp>
    </p:spTree>
    <p:extLst>
      <p:ext uri="{BB962C8B-B14F-4D97-AF65-F5344CB8AC3E}">
        <p14:creationId xmlns:p14="http://schemas.microsoft.com/office/powerpoint/2010/main" val="1854426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F8217D9-EECC-4E6B-B0B8-F22F5FC92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dirty="0"/>
              <a:t>Spel als middel in de begeleiding aan </a:t>
            </a:r>
            <a:r>
              <a:rPr lang="nl-NL" dirty="0" err="1"/>
              <a:t>bijv</a:t>
            </a:r>
            <a:r>
              <a:rPr lang="nl-NL" dirty="0"/>
              <a:t> ouderen met dementie:</a:t>
            </a:r>
          </a:p>
        </p:txBody>
      </p:sp>
      <p:pic>
        <p:nvPicPr>
          <p:cNvPr id="5" name="Onlinemedia 4" title="Tovertafel Original | 2019">
            <a:hlinkClick r:id="" action="ppaction://media"/>
            <a:extLst>
              <a:ext uri="{FF2B5EF4-FFF2-40B4-BE49-F238E27FC236}">
                <a16:creationId xmlns:a16="http://schemas.microsoft.com/office/drawing/2014/main" id="{5D4A1D1C-0249-4A77-9968-EC05CC65865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08225" y="2286000"/>
            <a:ext cx="7151688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98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E55122-A285-4355-B52A-341CE05BA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Begeleiders kunnen spel als middel inzetten om </a:t>
            </a:r>
            <a:r>
              <a:rPr lang="nl-NL" dirty="0" err="1"/>
              <a:t>bijv</a:t>
            </a:r>
            <a:r>
              <a:rPr lang="nl-NL" dirty="0"/>
              <a:t>: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FD58D3E-EDC0-424E-80EC-3D802E601870}"/>
              </a:ext>
            </a:extLst>
          </p:cNvPr>
          <p:cNvSpPr/>
          <p:nvPr/>
        </p:nvSpPr>
        <p:spPr>
          <a:xfrm>
            <a:off x="1024128" y="1855598"/>
            <a:ext cx="1046683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r>
              <a:rPr lang="nl-NL" sz="2000" dirty="0"/>
              <a:t>• emotionele problemen, zoals problemen met het uiten van gevoelens, een gebrek aan</a:t>
            </a:r>
          </a:p>
          <a:p>
            <a:r>
              <a:rPr lang="nl-NL" sz="2000" dirty="0"/>
              <a:t>zelfvertrouwen, een negatief zelfbeeld en hechtingsproblemen;</a:t>
            </a:r>
          </a:p>
          <a:p>
            <a:endParaRPr lang="nl-NL" sz="2000" dirty="0"/>
          </a:p>
          <a:p>
            <a:r>
              <a:rPr lang="nl-NL" sz="2000" dirty="0"/>
              <a:t>• sociale problemen, waaronder moeilijkheden in de omgang met leeftijdgenoten of volwassenen</a:t>
            </a:r>
          </a:p>
          <a:p>
            <a:endParaRPr lang="nl-NL" sz="2000" dirty="0"/>
          </a:p>
          <a:p>
            <a:r>
              <a:rPr lang="nl-NL" sz="2000" dirty="0"/>
              <a:t>• oefenen van situaties (</a:t>
            </a:r>
            <a:r>
              <a:rPr lang="nl-NL" sz="2000" dirty="0" err="1"/>
              <a:t>bijv</a:t>
            </a:r>
            <a:r>
              <a:rPr lang="nl-NL" sz="2000" dirty="0"/>
              <a:t> een lastig gesprek waar een client tegen opziet)</a:t>
            </a:r>
          </a:p>
          <a:p>
            <a:endParaRPr lang="nl-NL" sz="2000" dirty="0"/>
          </a:p>
          <a:p>
            <a:r>
              <a:rPr lang="nl-NL" sz="2000" dirty="0"/>
              <a:t>• afleiding </a:t>
            </a:r>
          </a:p>
          <a:p>
            <a:endParaRPr lang="nl-NL" sz="2000" dirty="0"/>
          </a:p>
          <a:p>
            <a:r>
              <a:rPr lang="nl-NL" sz="2000" dirty="0"/>
              <a:t>• oefenen met succeservaringen</a:t>
            </a:r>
          </a:p>
          <a:p>
            <a:endParaRPr lang="nl-NL" sz="2000" dirty="0"/>
          </a:p>
          <a:p>
            <a:r>
              <a:rPr lang="nl-NL" sz="2000" dirty="0"/>
              <a:t>• educatie (</a:t>
            </a:r>
            <a:r>
              <a:rPr lang="nl-NL" sz="2000" dirty="0" err="1"/>
              <a:t>bijv</a:t>
            </a:r>
            <a:r>
              <a:rPr lang="nl-NL" sz="2000" dirty="0"/>
              <a:t> spellen waarbij je iets leert of in uitgedaagd wordt)</a:t>
            </a:r>
          </a:p>
        </p:txBody>
      </p:sp>
    </p:spTree>
    <p:extLst>
      <p:ext uri="{BB962C8B-B14F-4D97-AF65-F5344CB8AC3E}">
        <p14:creationId xmlns:p14="http://schemas.microsoft.com/office/powerpoint/2010/main" val="1708554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429BF1A67E641B09F2EAAF27E91D3" ma:contentTypeVersion="12" ma:contentTypeDescription="Een nieuw document maken." ma:contentTypeScope="" ma:versionID="4291d71a0b444373c70db0e2359280b1">
  <xsd:schema xmlns:xsd="http://www.w3.org/2001/XMLSchema" xmlns:xs="http://www.w3.org/2001/XMLSchema" xmlns:p="http://schemas.microsoft.com/office/2006/metadata/properties" xmlns:ns3="ee5ad45f-5c26-4269-94b9-a38f6ca33220" xmlns:ns4="f0c2a196-fb86-4a80-b53b-494531e97d44" targetNamespace="http://schemas.microsoft.com/office/2006/metadata/properties" ma:root="true" ma:fieldsID="c1c358b9f33173bc688a3c18d7c26f14" ns3:_="" ns4:_="">
    <xsd:import namespace="ee5ad45f-5c26-4269-94b9-a38f6ca33220"/>
    <xsd:import namespace="f0c2a196-fb86-4a80-b53b-494531e97d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ad45f-5c26-4269-94b9-a38f6ca33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c2a196-fb86-4a80-b53b-494531e97d4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C69A43-D2CD-43DC-A239-45BAAB01B52A}">
  <ds:schemaRefs>
    <ds:schemaRef ds:uri="ee5ad45f-5c26-4269-94b9-a38f6ca33220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f0c2a196-fb86-4a80-b53b-494531e97d44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CFD5F96-A21B-4F41-AD9A-568C116B2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E0FBD3-348E-4D11-8DE6-0C5A112991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5ad45f-5c26-4269-94b9-a38f6ca33220"/>
    <ds:schemaRef ds:uri="f0c2a196-fb86-4a80-b53b-494531e97d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575</Words>
  <Application>Microsoft Office PowerPoint</Application>
  <PresentationFormat>Breedbeeld</PresentationFormat>
  <Paragraphs>75</Paragraphs>
  <Slides>12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Tw Cen MT</vt:lpstr>
      <vt:lpstr>Tw Cen MT Condensed</vt:lpstr>
      <vt:lpstr>Wingdings 3</vt:lpstr>
      <vt:lpstr>Integraal</vt:lpstr>
      <vt:lpstr>EXPRESSIEF TALENT </vt:lpstr>
      <vt:lpstr>Vandaag een les over sport &amp; spel</vt:lpstr>
      <vt:lpstr>Creativiteit als grondhouding van begeleiders</vt:lpstr>
      <vt:lpstr>Welke creatieve mogelijkheden heb jij als begeleider?</vt:lpstr>
      <vt:lpstr>Een kennismaking met sporten voor mensen met een beperking….</vt:lpstr>
      <vt:lpstr>Wat is volgens jullie de waarde van deze voetbal-club?</vt:lpstr>
      <vt:lpstr>Waarom is sport belangrijk voor mensen met een beperking of problemen?</vt:lpstr>
      <vt:lpstr>Spel als middel in de begeleiding aan bijv ouderen met dementie:</vt:lpstr>
      <vt:lpstr>Begeleiders kunnen spel als middel inzetten om bijv:</vt:lpstr>
      <vt:lpstr>opdracht</vt:lpstr>
      <vt:lpstr>Opdracht A:  kletspot</vt:lpstr>
      <vt:lpstr>Opdracht B: beweegprogramma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EXPRESSIEF TALENT </dc:title>
  <dc:creator>Mariëlle  Huisman</dc:creator>
  <cp:lastModifiedBy>Mariëlle  Huisman</cp:lastModifiedBy>
  <cp:revision>1</cp:revision>
  <dcterms:created xsi:type="dcterms:W3CDTF">2020-05-28T18:43:18Z</dcterms:created>
  <dcterms:modified xsi:type="dcterms:W3CDTF">2020-05-28T19:27:31Z</dcterms:modified>
</cp:coreProperties>
</file>